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2"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 id="317" r:id="rId66"/>
    <p:sldId id="318" r:id="rId67"/>
  </p:sldIdLst>
  <p:sldSz cy="5143500" cx="9144000"/>
  <p:notesSz cx="6858000" cy="9144000"/>
  <p:embeddedFontLst>
    <p:embeddedFont>
      <p:font typeface="Raleway"/>
      <p:regular r:id="rId68"/>
      <p:bold r:id="rId69"/>
      <p:italic r:id="rId70"/>
      <p:boldItalic r:id="rId71"/>
    </p:embeddedFont>
    <p:embeddedFont>
      <p:font typeface="Roboto"/>
      <p:regular r:id="rId72"/>
      <p:bold r:id="rId73"/>
      <p:italic r:id="rId74"/>
      <p:boldItalic r:id="rId75"/>
    </p:embeddedFont>
    <p:embeddedFont>
      <p:font typeface="Varela Round"/>
      <p:regular r:id="rId76"/>
    </p:embeddedFont>
    <p:embeddedFont>
      <p:font typeface="Raleway Light"/>
      <p:regular r:id="rId77"/>
      <p:bold r:id="rId78"/>
      <p:italic r:id="rId79"/>
      <p:boldItalic r:id="rId8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80" Type="http://schemas.openxmlformats.org/officeDocument/2006/relationships/font" Target="fonts/RalewayLight-bold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73" Type="http://schemas.openxmlformats.org/officeDocument/2006/relationships/font" Target="fonts/Roboto-bold.fntdata"/><Relationship Id="rId72" Type="http://schemas.openxmlformats.org/officeDocument/2006/relationships/font" Target="fonts/Roboto-regular.fntdata"/><Relationship Id="rId31" Type="http://schemas.openxmlformats.org/officeDocument/2006/relationships/slide" Target="slides/slide27.xml"/><Relationship Id="rId75" Type="http://schemas.openxmlformats.org/officeDocument/2006/relationships/font" Target="fonts/Roboto-boldItalic.fntdata"/><Relationship Id="rId30" Type="http://schemas.openxmlformats.org/officeDocument/2006/relationships/slide" Target="slides/slide26.xml"/><Relationship Id="rId74" Type="http://schemas.openxmlformats.org/officeDocument/2006/relationships/font" Target="fonts/Roboto-italic.fntdata"/><Relationship Id="rId33" Type="http://schemas.openxmlformats.org/officeDocument/2006/relationships/slide" Target="slides/slide29.xml"/><Relationship Id="rId77" Type="http://schemas.openxmlformats.org/officeDocument/2006/relationships/font" Target="fonts/RalewayLight-regular.fntdata"/><Relationship Id="rId32" Type="http://schemas.openxmlformats.org/officeDocument/2006/relationships/slide" Target="slides/slide28.xml"/><Relationship Id="rId76" Type="http://schemas.openxmlformats.org/officeDocument/2006/relationships/font" Target="fonts/VarelaRound-regular.fntdata"/><Relationship Id="rId35" Type="http://schemas.openxmlformats.org/officeDocument/2006/relationships/slide" Target="slides/slide31.xml"/><Relationship Id="rId79" Type="http://schemas.openxmlformats.org/officeDocument/2006/relationships/font" Target="fonts/RalewayLight-italic.fntdata"/><Relationship Id="rId34" Type="http://schemas.openxmlformats.org/officeDocument/2006/relationships/slide" Target="slides/slide30.xml"/><Relationship Id="rId78" Type="http://schemas.openxmlformats.org/officeDocument/2006/relationships/font" Target="fonts/RalewayLight-bold.fntdata"/><Relationship Id="rId71" Type="http://schemas.openxmlformats.org/officeDocument/2006/relationships/font" Target="fonts/Raleway-boldItalic.fntdata"/><Relationship Id="rId70" Type="http://schemas.openxmlformats.org/officeDocument/2006/relationships/font" Target="fonts/Raleway-italic.fntdata"/><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62" Type="http://schemas.openxmlformats.org/officeDocument/2006/relationships/slide" Target="slides/slide58.xml"/><Relationship Id="rId61" Type="http://schemas.openxmlformats.org/officeDocument/2006/relationships/slide" Target="slides/slide57.xml"/><Relationship Id="rId20" Type="http://schemas.openxmlformats.org/officeDocument/2006/relationships/slide" Target="slides/slide16.xml"/><Relationship Id="rId64" Type="http://schemas.openxmlformats.org/officeDocument/2006/relationships/slide" Target="slides/slide60.xml"/><Relationship Id="rId63" Type="http://schemas.openxmlformats.org/officeDocument/2006/relationships/slide" Target="slides/slide59.xml"/><Relationship Id="rId22" Type="http://schemas.openxmlformats.org/officeDocument/2006/relationships/slide" Target="slides/slide18.xml"/><Relationship Id="rId66" Type="http://schemas.openxmlformats.org/officeDocument/2006/relationships/slide" Target="slides/slide62.xml"/><Relationship Id="rId21" Type="http://schemas.openxmlformats.org/officeDocument/2006/relationships/slide" Target="slides/slide17.xml"/><Relationship Id="rId65" Type="http://schemas.openxmlformats.org/officeDocument/2006/relationships/slide" Target="slides/slide61.xml"/><Relationship Id="rId24" Type="http://schemas.openxmlformats.org/officeDocument/2006/relationships/slide" Target="slides/slide20.xml"/><Relationship Id="rId68" Type="http://schemas.openxmlformats.org/officeDocument/2006/relationships/font" Target="fonts/Raleway-regular.fntdata"/><Relationship Id="rId23" Type="http://schemas.openxmlformats.org/officeDocument/2006/relationships/slide" Target="slides/slide19.xml"/><Relationship Id="rId67" Type="http://schemas.openxmlformats.org/officeDocument/2006/relationships/slide" Target="slides/slide63.xml"/><Relationship Id="rId60" Type="http://schemas.openxmlformats.org/officeDocument/2006/relationships/slide" Target="slides/slide56.xml"/><Relationship Id="rId26" Type="http://schemas.openxmlformats.org/officeDocument/2006/relationships/slide" Target="slides/slide22.xml"/><Relationship Id="rId25" Type="http://schemas.openxmlformats.org/officeDocument/2006/relationships/slide" Target="slides/slide21.xml"/><Relationship Id="rId69" Type="http://schemas.openxmlformats.org/officeDocument/2006/relationships/font" Target="fonts/Raleway-bold.fntdata"/><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slide" Target="slides/slide47.xml"/><Relationship Id="rId50" Type="http://schemas.openxmlformats.org/officeDocument/2006/relationships/slide" Target="slides/slide46.xml"/><Relationship Id="rId53" Type="http://schemas.openxmlformats.org/officeDocument/2006/relationships/slide" Target="slides/slide49.xml"/><Relationship Id="rId52" Type="http://schemas.openxmlformats.org/officeDocument/2006/relationships/slide" Target="slides/slide48.xml"/><Relationship Id="rId11" Type="http://schemas.openxmlformats.org/officeDocument/2006/relationships/slide" Target="slides/slide7.xml"/><Relationship Id="rId55" Type="http://schemas.openxmlformats.org/officeDocument/2006/relationships/slide" Target="slides/slide51.xml"/><Relationship Id="rId10" Type="http://schemas.openxmlformats.org/officeDocument/2006/relationships/slide" Target="slides/slide6.xml"/><Relationship Id="rId54" Type="http://schemas.openxmlformats.org/officeDocument/2006/relationships/slide" Target="slides/slide50.xml"/><Relationship Id="rId13" Type="http://schemas.openxmlformats.org/officeDocument/2006/relationships/slide" Target="slides/slide9.xml"/><Relationship Id="rId57" Type="http://schemas.openxmlformats.org/officeDocument/2006/relationships/slide" Target="slides/slide53.xml"/><Relationship Id="rId12" Type="http://schemas.openxmlformats.org/officeDocument/2006/relationships/slide" Target="slides/slide8.xml"/><Relationship Id="rId56" Type="http://schemas.openxmlformats.org/officeDocument/2006/relationships/slide" Target="slides/slide52.xml"/><Relationship Id="rId15" Type="http://schemas.openxmlformats.org/officeDocument/2006/relationships/slide" Target="slides/slide11.xml"/><Relationship Id="rId59" Type="http://schemas.openxmlformats.org/officeDocument/2006/relationships/slide" Target="slides/slide55.xml"/><Relationship Id="rId14" Type="http://schemas.openxmlformats.org/officeDocument/2006/relationships/slide" Target="slides/slide10.xml"/><Relationship Id="rId58" Type="http://schemas.openxmlformats.org/officeDocument/2006/relationships/slide" Target="slides/slide54.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1278bfd5c97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1278bfd5c97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1278bfd5c97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1278bfd5c97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126c9bf2ec1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126c9bf2ec1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1278bfd5c97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1278bfd5c97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1278bfd5c97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1278bfd5c97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RJ ⇒ de l'anglais registered jack (prise déposée) qui est une partie du Code des règlements fédéraux (Code of Federal Regulations) aux États-Unis pour les réseaux téléphoniques</a:t>
            </a:r>
            <a:endParaRPr/>
          </a:p>
          <a:p>
            <a:pPr indent="0" lvl="0" marL="0" rtl="0" algn="l">
              <a:spcBef>
                <a:spcPts val="0"/>
              </a:spcBef>
              <a:spcAft>
                <a:spcPts val="0"/>
              </a:spcAft>
              <a:buNone/>
            </a:pPr>
            <a:r>
              <a:rPr lang="fr"/>
              <a:t>45 ⇒ « 45 » indique un numéro dans le standard « RJ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1271b7473dd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1271b7473dd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Auto MDI/MDIX :  la quasi-totalité des équipements réseau (y compris les cartes réseau entrée de gamme) sont capables de déterminer automatiquement s'il faut croiser les signaux ou pas</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28f4e44aaf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28f4e44aaf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126c9bf2ec1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126c9bf2ec1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1278bfd5c97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1278bfd5c97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1278bfd5c97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1278bfd5c97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Voir avec les élève lequel choisir</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1480e52bd8_4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1480e52bd8_4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1278bfd5c97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1278bfd5c97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1271b7473dd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1271b7473dd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1278bfd5c97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1278bfd5c97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1271b7473dd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1271b7473dd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1271b7473dd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1271b7473dd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1271b7473dd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1271b7473dd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11c01e01ad9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11c01e01ad9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1278bfd5c97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1278bfd5c97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11c01e01ad9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11c01e01ad9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11c01e01ad9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11c01e01ad9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1263183c03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1263183c03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11c01e01ad9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11c01e01ad9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11c01e01ad9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11c01e01ad9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11c01e01ad9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9" name="Google Shape;399;g11c01e01ad9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g11c01e01ad9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0" name="Google Shape;410;g11c01e01ad9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g1278bfd5c97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5" name="Google Shape;415;g1278bfd5c97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EtherType est un champ de deux octets dans une trame Ethernet . Il est utilisé pour indiquer quel protocole est encapsulé dans la charge utile de la trame et est utilisé à l'extrémité de réception par la couche de liaison de données pour déterminer comment la charge utile est traitée.</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11cc7748fd6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3" name="Google Shape;423;g11cc7748fd6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g127c01c873b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1" name="Google Shape;431;g127c01c873b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127c01c873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9" name="Google Shape;439;g127c01c873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g11cc7748fd6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7" name="Google Shape;447;g11cc7748fd6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g127c01c873b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7" name="Google Shape;457;g127c01c873b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Voir slide 35 (datagramme IP)</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1480e52bd8_4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1480e52bd8_4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g11cc7748fd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5" name="Google Shape;465;g11cc7748fd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g127f08a1d3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3" name="Google Shape;473;g127f08a1d3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g11c01e01ad9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1" name="Google Shape;481;g11c01e01ad9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Etant donné qu’on ne sait pas si on a reçu toute la trame comme on ne connait pas la longeur de la trame, une trame blanc de 96 bit est envoyée pour annoncé que la trame est cloturée</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g127f08a1d3d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9" name="Google Shape;489;g127f08a1d3d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g11cc7748fd6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7" name="Google Shape;497;g11cc7748fd6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g127f08a1d3d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6" name="Google Shape;506;g127f08a1d3d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g11c01e01ad9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1" name="Google Shape;511;g11c01e01ad9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 name="Shape 517"/>
        <p:cNvGrpSpPr/>
        <p:nvPr/>
      </p:nvGrpSpPr>
      <p:grpSpPr>
        <a:xfrm>
          <a:off x="0" y="0"/>
          <a:ext cx="0" cy="0"/>
          <a:chOff x="0" y="0"/>
          <a:chExt cx="0" cy="0"/>
        </a:xfrm>
      </p:grpSpPr>
      <p:sp>
        <p:nvSpPr>
          <p:cNvPr id="518" name="Google Shape;518;g127f08a1d3d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9" name="Google Shape;519;g127f08a1d3d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 name="Shape 525"/>
        <p:cNvGrpSpPr/>
        <p:nvPr/>
      </p:nvGrpSpPr>
      <p:grpSpPr>
        <a:xfrm>
          <a:off x="0" y="0"/>
          <a:ext cx="0" cy="0"/>
          <a:chOff x="0" y="0"/>
          <a:chExt cx="0" cy="0"/>
        </a:xfrm>
      </p:grpSpPr>
      <p:sp>
        <p:nvSpPr>
          <p:cNvPr id="526" name="Google Shape;526;g127f08a1d3d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7" name="Google Shape;527;g127f08a1d3d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Faire le </a:t>
            </a:r>
            <a:r>
              <a:rPr lang="fr"/>
              <a:t>parallèle</a:t>
            </a:r>
            <a:r>
              <a:rPr lang="fr"/>
              <a:t> avec une discussion humaine</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3" name="Shape 533"/>
        <p:cNvGrpSpPr/>
        <p:nvPr/>
      </p:nvGrpSpPr>
      <p:grpSpPr>
        <a:xfrm>
          <a:off x="0" y="0"/>
          <a:ext cx="0" cy="0"/>
          <a:chOff x="0" y="0"/>
          <a:chExt cx="0" cy="0"/>
        </a:xfrm>
      </p:grpSpPr>
      <p:sp>
        <p:nvSpPr>
          <p:cNvPr id="534" name="Google Shape;534;g127f08a1d3d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5" name="Google Shape;535;g127f08a1d3d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1268c34baad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1268c34baad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IEEE: Institute of Electrical and Electronics Engineers</a:t>
            </a:r>
            <a:endParaRPr/>
          </a:p>
          <a:p>
            <a:pPr indent="0" lvl="0" marL="0" rtl="0" algn="l">
              <a:spcBef>
                <a:spcPts val="0"/>
              </a:spcBef>
              <a:spcAft>
                <a:spcPts val="0"/>
              </a:spcAft>
              <a:buNone/>
            </a:pPr>
            <a:r>
              <a:rPr lang="fr"/>
              <a:t>https://i.pinimg.com/originals/69/14/ae/6914ae17a08454798765d9474a02aa47.jpg</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 name="Shape 541"/>
        <p:cNvGrpSpPr/>
        <p:nvPr/>
      </p:nvGrpSpPr>
      <p:grpSpPr>
        <a:xfrm>
          <a:off x="0" y="0"/>
          <a:ext cx="0" cy="0"/>
          <a:chOff x="0" y="0"/>
          <a:chExt cx="0" cy="0"/>
        </a:xfrm>
      </p:grpSpPr>
      <p:sp>
        <p:nvSpPr>
          <p:cNvPr id="542" name="Google Shape;542;g127f08a1d3d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3" name="Google Shape;543;g127f08a1d3d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9" name="Shape 549"/>
        <p:cNvGrpSpPr/>
        <p:nvPr/>
      </p:nvGrpSpPr>
      <p:grpSpPr>
        <a:xfrm>
          <a:off x="0" y="0"/>
          <a:ext cx="0" cy="0"/>
          <a:chOff x="0" y="0"/>
          <a:chExt cx="0" cy="0"/>
        </a:xfrm>
      </p:grpSpPr>
      <p:sp>
        <p:nvSpPr>
          <p:cNvPr id="550" name="Google Shape;550;g11c01e01ad9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1" name="Google Shape;551;g11c01e01ad9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 name="Shape 557"/>
        <p:cNvGrpSpPr/>
        <p:nvPr/>
      </p:nvGrpSpPr>
      <p:grpSpPr>
        <a:xfrm>
          <a:off x="0" y="0"/>
          <a:ext cx="0" cy="0"/>
          <a:chOff x="0" y="0"/>
          <a:chExt cx="0" cy="0"/>
        </a:xfrm>
      </p:grpSpPr>
      <p:sp>
        <p:nvSpPr>
          <p:cNvPr id="558" name="Google Shape;558;g11c01e01ad9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9" name="Google Shape;559;g11c01e01ad9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5" name="Shape 565"/>
        <p:cNvGrpSpPr/>
        <p:nvPr/>
      </p:nvGrpSpPr>
      <p:grpSpPr>
        <a:xfrm>
          <a:off x="0" y="0"/>
          <a:ext cx="0" cy="0"/>
          <a:chOff x="0" y="0"/>
          <a:chExt cx="0" cy="0"/>
        </a:xfrm>
      </p:grpSpPr>
      <p:sp>
        <p:nvSpPr>
          <p:cNvPr id="566" name="Google Shape;566;g11c01e01ad9_2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7" name="Google Shape;567;g11c01e01ad9_2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0" name="Shape 570"/>
        <p:cNvGrpSpPr/>
        <p:nvPr/>
      </p:nvGrpSpPr>
      <p:grpSpPr>
        <a:xfrm>
          <a:off x="0" y="0"/>
          <a:ext cx="0" cy="0"/>
          <a:chOff x="0" y="0"/>
          <a:chExt cx="0" cy="0"/>
        </a:xfrm>
      </p:grpSpPr>
      <p:sp>
        <p:nvSpPr>
          <p:cNvPr id="571" name="Google Shape;571;g11c01e01ad9_24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2" name="Google Shape;572;g11c01e01ad9_24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SWITCH VS PONT - </a:t>
            </a:r>
            <a:r>
              <a:rPr lang="fr"/>
              <a:t>En termes de vitesse, les commutateurs sont nettement plus rapides que les ponts, car les commutateurs utilisent principalement du matériel pour la commutation, tandis que les ponts nécessitent un logiciel pour effectuer la commutation. De plus, les commutateurs peuvent connecter des réseaux avec des bandes passantes différentes.</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8" name="Shape 578"/>
        <p:cNvGrpSpPr/>
        <p:nvPr/>
      </p:nvGrpSpPr>
      <p:grpSpPr>
        <a:xfrm>
          <a:off x="0" y="0"/>
          <a:ext cx="0" cy="0"/>
          <a:chOff x="0" y="0"/>
          <a:chExt cx="0" cy="0"/>
        </a:xfrm>
      </p:grpSpPr>
      <p:sp>
        <p:nvSpPr>
          <p:cNvPr id="579" name="Google Shape;579;g11c01e01ad9_24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0" name="Google Shape;580;g11c01e01ad9_24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7" name="Shape 587"/>
        <p:cNvGrpSpPr/>
        <p:nvPr/>
      </p:nvGrpSpPr>
      <p:grpSpPr>
        <a:xfrm>
          <a:off x="0" y="0"/>
          <a:ext cx="0" cy="0"/>
          <a:chOff x="0" y="0"/>
          <a:chExt cx="0" cy="0"/>
        </a:xfrm>
      </p:grpSpPr>
      <p:sp>
        <p:nvSpPr>
          <p:cNvPr id="588" name="Google Shape;588;g11c01e01ad9_24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9" name="Google Shape;589;g11c01e01ad9_24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5" name="Shape 595"/>
        <p:cNvGrpSpPr/>
        <p:nvPr/>
      </p:nvGrpSpPr>
      <p:grpSpPr>
        <a:xfrm>
          <a:off x="0" y="0"/>
          <a:ext cx="0" cy="0"/>
          <a:chOff x="0" y="0"/>
          <a:chExt cx="0" cy="0"/>
        </a:xfrm>
      </p:grpSpPr>
      <p:sp>
        <p:nvSpPr>
          <p:cNvPr id="596" name="Google Shape;596;g11c01e01ad9_24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7" name="Google Shape;597;g11c01e01ad9_24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0" name="Shape 600"/>
        <p:cNvGrpSpPr/>
        <p:nvPr/>
      </p:nvGrpSpPr>
      <p:grpSpPr>
        <a:xfrm>
          <a:off x="0" y="0"/>
          <a:ext cx="0" cy="0"/>
          <a:chOff x="0" y="0"/>
          <a:chExt cx="0" cy="0"/>
        </a:xfrm>
      </p:grpSpPr>
      <p:sp>
        <p:nvSpPr>
          <p:cNvPr id="601" name="Google Shape;601;g11c01e01ad9_24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2" name="Google Shape;602;g11c01e01ad9_24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8" name="Shape 608"/>
        <p:cNvGrpSpPr/>
        <p:nvPr/>
      </p:nvGrpSpPr>
      <p:grpSpPr>
        <a:xfrm>
          <a:off x="0" y="0"/>
          <a:ext cx="0" cy="0"/>
          <a:chOff x="0" y="0"/>
          <a:chExt cx="0" cy="0"/>
        </a:xfrm>
      </p:grpSpPr>
      <p:sp>
        <p:nvSpPr>
          <p:cNvPr id="609" name="Google Shape;609;g11c01e01ad9_24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0" name="Google Shape;610;g11c01e01ad9_24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1278bfd5c97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1278bfd5c97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7" name="Shape 617"/>
        <p:cNvGrpSpPr/>
        <p:nvPr/>
      </p:nvGrpSpPr>
      <p:grpSpPr>
        <a:xfrm>
          <a:off x="0" y="0"/>
          <a:ext cx="0" cy="0"/>
          <a:chOff x="0" y="0"/>
          <a:chExt cx="0" cy="0"/>
        </a:xfrm>
      </p:grpSpPr>
      <p:sp>
        <p:nvSpPr>
          <p:cNvPr id="618" name="Google Shape;618;g11c01e01ad9_24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9" name="Google Shape;619;g11c01e01ad9_24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5" name="Shape 625"/>
        <p:cNvGrpSpPr/>
        <p:nvPr/>
      </p:nvGrpSpPr>
      <p:grpSpPr>
        <a:xfrm>
          <a:off x="0" y="0"/>
          <a:ext cx="0" cy="0"/>
          <a:chOff x="0" y="0"/>
          <a:chExt cx="0" cy="0"/>
        </a:xfrm>
      </p:grpSpPr>
      <p:sp>
        <p:nvSpPr>
          <p:cNvPr id="626" name="Google Shape;626;g11c01e01ad9_24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7" name="Google Shape;627;g11c01e01ad9_24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3" name="Shape 633"/>
        <p:cNvGrpSpPr/>
        <p:nvPr/>
      </p:nvGrpSpPr>
      <p:grpSpPr>
        <a:xfrm>
          <a:off x="0" y="0"/>
          <a:ext cx="0" cy="0"/>
          <a:chOff x="0" y="0"/>
          <a:chExt cx="0" cy="0"/>
        </a:xfrm>
      </p:grpSpPr>
      <p:sp>
        <p:nvSpPr>
          <p:cNvPr id="634" name="Google Shape;634;g1275efb9493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5" name="Google Shape;635;g1275efb9493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9" name="Shape 639"/>
        <p:cNvGrpSpPr/>
        <p:nvPr/>
      </p:nvGrpSpPr>
      <p:grpSpPr>
        <a:xfrm>
          <a:off x="0" y="0"/>
          <a:ext cx="0" cy="0"/>
          <a:chOff x="0" y="0"/>
          <a:chExt cx="0" cy="0"/>
        </a:xfrm>
      </p:grpSpPr>
      <p:sp>
        <p:nvSpPr>
          <p:cNvPr id="640" name="Google Shape;640;g288feb4f0e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1" name="Google Shape;641;g288feb4f0e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11c01e01ad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11c01e01ad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IEEE: Institute of Electrical and Electronics Engineers</a:t>
            </a:r>
            <a:endParaRPr/>
          </a:p>
          <a:p>
            <a:pPr indent="0" lvl="0" marL="0" rtl="0" algn="l">
              <a:spcBef>
                <a:spcPts val="0"/>
              </a:spcBef>
              <a:spcAft>
                <a:spcPts val="0"/>
              </a:spcAft>
              <a:buNone/>
            </a:pPr>
            <a:r>
              <a:rPr lang="fr"/>
              <a:t>802 : standard général de base pour le déploiement de réseaux numériques locaux ou métropolitains à liaison filaire ou sans fil.</a:t>
            </a:r>
            <a:endParaRPr/>
          </a:p>
          <a:p>
            <a:pPr indent="0" lvl="0" marL="0" rtl="0" algn="l">
              <a:spcBef>
                <a:spcPts val="0"/>
              </a:spcBef>
              <a:spcAft>
                <a:spcPts val="0"/>
              </a:spcAft>
              <a:buNone/>
            </a:pPr>
            <a:r>
              <a:rPr lang="fr"/>
              <a:t>802.1 : gestion des réseaux.</a:t>
            </a:r>
            <a:endParaRPr/>
          </a:p>
          <a:p>
            <a:pPr indent="0" lvl="0" marL="0" rtl="0" algn="l">
              <a:spcBef>
                <a:spcPts val="0"/>
              </a:spcBef>
              <a:spcAft>
                <a:spcPts val="0"/>
              </a:spcAft>
              <a:buNone/>
            </a:pPr>
            <a:r>
              <a:rPr lang="fr"/>
              <a:t>802.10 : sécurisation des échanges pour les systèmes à liaison filaire ou sans fil (Token Ring, Ethernet, Wi-Fi, WiMAX).</a:t>
            </a:r>
            <a:endParaRPr/>
          </a:p>
          <a:p>
            <a:pPr indent="0" lvl="0" marL="0" rtl="0" algn="l">
              <a:spcBef>
                <a:spcPts val="0"/>
              </a:spcBef>
              <a:spcAft>
                <a:spcPts val="0"/>
              </a:spcAft>
              <a:buNone/>
            </a:pPr>
            <a:r>
              <a:rPr b="1" lang="fr"/>
              <a:t>802.3 : spécifications pour l'implémentation de réseaux numériques locaux à liaison filaire.</a:t>
            </a:r>
            <a:endParaRPr b="1"/>
          </a:p>
          <a:p>
            <a:pPr indent="0" lvl="0" marL="0" rtl="0" algn="l">
              <a:spcBef>
                <a:spcPts val="0"/>
              </a:spcBef>
              <a:spcAft>
                <a:spcPts val="0"/>
              </a:spcAft>
              <a:buNone/>
            </a:pPr>
            <a:r>
              <a:rPr lang="fr"/>
              <a:t>802.2 : description générale de la sous-couche Logical Link Control.</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1278bfd5c9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1278bfd5c9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126c9bf2ec1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126c9bf2ec1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1.png"/><Relationship Id="rId3"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4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jp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0.png"/><Relationship Id="rId3"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7.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Title" type="title">
  <p:cSld name="TITLE">
    <p:bg>
      <p:bgPr>
        <a:solidFill>
          <a:srgbClr val="F76C6C"/>
        </a:solidFill>
      </p:bgPr>
    </p:bg>
    <p:spTree>
      <p:nvGrpSpPr>
        <p:cNvPr id="6" name="Shape 6"/>
        <p:cNvGrpSpPr/>
        <p:nvPr/>
      </p:nvGrpSpPr>
      <p:grpSpPr>
        <a:xfrm>
          <a:off x="0" y="0"/>
          <a:ext cx="0" cy="0"/>
          <a:chOff x="0" y="0"/>
          <a:chExt cx="0" cy="0"/>
        </a:xfrm>
      </p:grpSpPr>
      <p:pic>
        <p:nvPicPr>
          <p:cNvPr id="7" name="Google Shape;7;p2"/>
          <p:cNvPicPr preferRelativeResize="0"/>
          <p:nvPr/>
        </p:nvPicPr>
        <p:blipFill>
          <a:blip r:embed="rId2">
            <a:alphaModFix/>
          </a:blip>
          <a:stretch>
            <a:fillRect/>
          </a:stretch>
        </p:blipFill>
        <p:spPr>
          <a:xfrm>
            <a:off x="3350900" y="769825"/>
            <a:ext cx="2442474" cy="3603850"/>
          </a:xfrm>
          <a:prstGeom prst="rect">
            <a:avLst/>
          </a:prstGeom>
          <a:noFill/>
          <a:ln>
            <a:noFill/>
          </a:ln>
        </p:spPr>
      </p:pic>
      <p:sp>
        <p:nvSpPr>
          <p:cNvPr id="8" name="Google Shape;8;p2"/>
          <p:cNvSpPr txBox="1"/>
          <p:nvPr>
            <p:ph type="title"/>
          </p:nvPr>
        </p:nvSpPr>
        <p:spPr>
          <a:xfrm>
            <a:off x="1835550" y="1598450"/>
            <a:ext cx="5472900" cy="1568100"/>
          </a:xfrm>
          <a:prstGeom prst="rect">
            <a:avLst/>
          </a:prstGeom>
          <a:noFill/>
          <a:ln>
            <a:noFill/>
          </a:ln>
        </p:spPr>
        <p:txBody>
          <a:bodyPr anchorCtr="0" anchor="b" bIns="91425" lIns="91425" spcFirstLastPara="1" rIns="91425" wrap="square" tIns="91425">
            <a:noAutofit/>
          </a:bodyPr>
          <a:lstStyle>
            <a:lvl1pPr lvl="0" rtl="0" algn="ctr">
              <a:spcBef>
                <a:spcPts val="0"/>
              </a:spcBef>
              <a:spcAft>
                <a:spcPts val="0"/>
              </a:spcAft>
              <a:buNone/>
              <a:defRPr b="1" sz="3600">
                <a:solidFill>
                  <a:srgbClr val="FFFFFF"/>
                </a:solidFill>
                <a:latin typeface="Varela Round"/>
                <a:ea typeface="Varela Round"/>
                <a:cs typeface="Varela Round"/>
                <a:sym typeface="Varela Round"/>
              </a:defRPr>
            </a:lvl1pPr>
            <a:lvl2pPr lvl="1" rtl="0">
              <a:spcBef>
                <a:spcPts val="0"/>
              </a:spcBef>
              <a:spcAft>
                <a:spcPts val="0"/>
              </a:spcAft>
              <a:buNone/>
              <a:defRPr sz="3600">
                <a:latin typeface="Roboto"/>
                <a:ea typeface="Roboto"/>
                <a:cs typeface="Roboto"/>
                <a:sym typeface="Roboto"/>
              </a:defRPr>
            </a:lvl2pPr>
            <a:lvl3pPr lvl="2" rtl="0">
              <a:spcBef>
                <a:spcPts val="0"/>
              </a:spcBef>
              <a:spcAft>
                <a:spcPts val="0"/>
              </a:spcAft>
              <a:buNone/>
              <a:defRPr sz="3600">
                <a:latin typeface="Roboto"/>
                <a:ea typeface="Roboto"/>
                <a:cs typeface="Roboto"/>
                <a:sym typeface="Roboto"/>
              </a:defRPr>
            </a:lvl3pPr>
            <a:lvl4pPr lvl="3" rtl="0">
              <a:spcBef>
                <a:spcPts val="0"/>
              </a:spcBef>
              <a:spcAft>
                <a:spcPts val="0"/>
              </a:spcAft>
              <a:buNone/>
              <a:defRPr sz="3600">
                <a:latin typeface="Roboto"/>
                <a:ea typeface="Roboto"/>
                <a:cs typeface="Roboto"/>
                <a:sym typeface="Roboto"/>
              </a:defRPr>
            </a:lvl4pPr>
            <a:lvl5pPr lvl="4" rtl="0">
              <a:spcBef>
                <a:spcPts val="0"/>
              </a:spcBef>
              <a:spcAft>
                <a:spcPts val="0"/>
              </a:spcAft>
              <a:buNone/>
              <a:defRPr sz="3600">
                <a:latin typeface="Roboto"/>
                <a:ea typeface="Roboto"/>
                <a:cs typeface="Roboto"/>
                <a:sym typeface="Roboto"/>
              </a:defRPr>
            </a:lvl5pPr>
            <a:lvl6pPr lvl="5" rtl="0">
              <a:spcBef>
                <a:spcPts val="0"/>
              </a:spcBef>
              <a:spcAft>
                <a:spcPts val="0"/>
              </a:spcAft>
              <a:buNone/>
              <a:defRPr sz="3600">
                <a:latin typeface="Roboto"/>
                <a:ea typeface="Roboto"/>
                <a:cs typeface="Roboto"/>
                <a:sym typeface="Roboto"/>
              </a:defRPr>
            </a:lvl6pPr>
            <a:lvl7pPr lvl="6" rtl="0">
              <a:spcBef>
                <a:spcPts val="0"/>
              </a:spcBef>
              <a:spcAft>
                <a:spcPts val="0"/>
              </a:spcAft>
              <a:buNone/>
              <a:defRPr sz="3600">
                <a:latin typeface="Roboto"/>
                <a:ea typeface="Roboto"/>
                <a:cs typeface="Roboto"/>
                <a:sym typeface="Roboto"/>
              </a:defRPr>
            </a:lvl7pPr>
            <a:lvl8pPr lvl="7" rtl="0">
              <a:spcBef>
                <a:spcPts val="0"/>
              </a:spcBef>
              <a:spcAft>
                <a:spcPts val="0"/>
              </a:spcAft>
              <a:buNone/>
              <a:defRPr sz="3600">
                <a:latin typeface="Roboto"/>
                <a:ea typeface="Roboto"/>
                <a:cs typeface="Roboto"/>
                <a:sym typeface="Roboto"/>
              </a:defRPr>
            </a:lvl8pPr>
            <a:lvl9pPr lvl="8" rtl="0">
              <a:spcBef>
                <a:spcPts val="0"/>
              </a:spcBef>
              <a:spcAft>
                <a:spcPts val="0"/>
              </a:spcAft>
              <a:buNone/>
              <a:defRPr sz="3600">
                <a:latin typeface="Roboto"/>
                <a:ea typeface="Roboto"/>
                <a:cs typeface="Roboto"/>
                <a:sym typeface="Roboto"/>
              </a:defRPr>
            </a:lvl9pPr>
          </a:lstStyle>
          <a:p/>
        </p:txBody>
      </p:sp>
      <p:sp>
        <p:nvSpPr>
          <p:cNvPr id="9" name="Google Shape;9;p2"/>
          <p:cNvSpPr txBox="1"/>
          <p:nvPr>
            <p:ph idx="2" type="title"/>
          </p:nvPr>
        </p:nvSpPr>
        <p:spPr>
          <a:xfrm>
            <a:off x="3036450" y="3225675"/>
            <a:ext cx="3071100" cy="634200"/>
          </a:xfrm>
          <a:prstGeom prst="rect">
            <a:avLst/>
          </a:prstGeom>
          <a:noFill/>
          <a:ln>
            <a:noFill/>
          </a:ln>
        </p:spPr>
        <p:txBody>
          <a:bodyPr anchorCtr="0" anchor="t" bIns="90000" lIns="91425" spcFirstLastPara="1" rIns="91425" wrap="square" tIns="91425">
            <a:noAutofit/>
          </a:bodyPr>
          <a:lstStyle>
            <a:lvl1pPr lvl="0" rtl="0" algn="ctr">
              <a:lnSpc>
                <a:spcPct val="100000"/>
              </a:lnSpc>
              <a:spcBef>
                <a:spcPts val="0"/>
              </a:spcBef>
              <a:spcAft>
                <a:spcPts val="0"/>
              </a:spcAft>
              <a:buNone/>
              <a:defRPr sz="1800">
                <a:solidFill>
                  <a:srgbClr val="FFFFFF"/>
                </a:solidFill>
                <a:latin typeface="Raleway"/>
                <a:ea typeface="Raleway"/>
                <a:cs typeface="Raleway"/>
                <a:sym typeface="Raleway"/>
              </a:defRPr>
            </a:lvl1pPr>
            <a:lvl2pPr lvl="1" rtl="0" algn="ctr">
              <a:lnSpc>
                <a:spcPct val="100000"/>
              </a:lnSpc>
              <a:spcBef>
                <a:spcPts val="0"/>
              </a:spcBef>
              <a:spcAft>
                <a:spcPts val="0"/>
              </a:spcAft>
              <a:buNone/>
              <a:defRPr sz="3600">
                <a:latin typeface="Roboto"/>
                <a:ea typeface="Roboto"/>
                <a:cs typeface="Roboto"/>
                <a:sym typeface="Roboto"/>
              </a:defRPr>
            </a:lvl2pPr>
            <a:lvl3pPr lvl="2" rtl="0" algn="ctr">
              <a:lnSpc>
                <a:spcPct val="100000"/>
              </a:lnSpc>
              <a:spcBef>
                <a:spcPts val="0"/>
              </a:spcBef>
              <a:spcAft>
                <a:spcPts val="0"/>
              </a:spcAft>
              <a:buNone/>
              <a:defRPr sz="3600">
                <a:latin typeface="Roboto"/>
                <a:ea typeface="Roboto"/>
                <a:cs typeface="Roboto"/>
                <a:sym typeface="Roboto"/>
              </a:defRPr>
            </a:lvl3pPr>
            <a:lvl4pPr lvl="3" rtl="0" algn="ctr">
              <a:lnSpc>
                <a:spcPct val="100000"/>
              </a:lnSpc>
              <a:spcBef>
                <a:spcPts val="0"/>
              </a:spcBef>
              <a:spcAft>
                <a:spcPts val="0"/>
              </a:spcAft>
              <a:buNone/>
              <a:defRPr sz="3600">
                <a:latin typeface="Roboto"/>
                <a:ea typeface="Roboto"/>
                <a:cs typeface="Roboto"/>
                <a:sym typeface="Roboto"/>
              </a:defRPr>
            </a:lvl4pPr>
            <a:lvl5pPr lvl="4" rtl="0" algn="ctr">
              <a:lnSpc>
                <a:spcPct val="100000"/>
              </a:lnSpc>
              <a:spcBef>
                <a:spcPts val="0"/>
              </a:spcBef>
              <a:spcAft>
                <a:spcPts val="0"/>
              </a:spcAft>
              <a:buNone/>
              <a:defRPr sz="3600">
                <a:latin typeface="Roboto"/>
                <a:ea typeface="Roboto"/>
                <a:cs typeface="Roboto"/>
                <a:sym typeface="Roboto"/>
              </a:defRPr>
            </a:lvl5pPr>
            <a:lvl6pPr lvl="5" rtl="0" algn="ctr">
              <a:lnSpc>
                <a:spcPct val="100000"/>
              </a:lnSpc>
              <a:spcBef>
                <a:spcPts val="0"/>
              </a:spcBef>
              <a:spcAft>
                <a:spcPts val="0"/>
              </a:spcAft>
              <a:buNone/>
              <a:defRPr sz="3600">
                <a:latin typeface="Roboto"/>
                <a:ea typeface="Roboto"/>
                <a:cs typeface="Roboto"/>
                <a:sym typeface="Roboto"/>
              </a:defRPr>
            </a:lvl6pPr>
            <a:lvl7pPr lvl="6" rtl="0" algn="ctr">
              <a:lnSpc>
                <a:spcPct val="100000"/>
              </a:lnSpc>
              <a:spcBef>
                <a:spcPts val="0"/>
              </a:spcBef>
              <a:spcAft>
                <a:spcPts val="0"/>
              </a:spcAft>
              <a:buNone/>
              <a:defRPr sz="3600">
                <a:latin typeface="Roboto"/>
                <a:ea typeface="Roboto"/>
                <a:cs typeface="Roboto"/>
                <a:sym typeface="Roboto"/>
              </a:defRPr>
            </a:lvl7pPr>
            <a:lvl8pPr lvl="7" rtl="0" algn="ctr">
              <a:lnSpc>
                <a:spcPct val="100000"/>
              </a:lnSpc>
              <a:spcBef>
                <a:spcPts val="0"/>
              </a:spcBef>
              <a:spcAft>
                <a:spcPts val="0"/>
              </a:spcAft>
              <a:buNone/>
              <a:defRPr sz="3600">
                <a:latin typeface="Roboto"/>
                <a:ea typeface="Roboto"/>
                <a:cs typeface="Roboto"/>
                <a:sym typeface="Roboto"/>
              </a:defRPr>
            </a:lvl8pPr>
            <a:lvl9pPr lvl="8" rtl="0" algn="ctr">
              <a:lnSpc>
                <a:spcPct val="100000"/>
              </a:lnSpc>
              <a:spcBef>
                <a:spcPts val="0"/>
              </a:spcBef>
              <a:spcAft>
                <a:spcPts val="0"/>
              </a:spcAft>
              <a:buNone/>
              <a:defRPr sz="3600">
                <a:latin typeface="Roboto"/>
                <a:ea typeface="Roboto"/>
                <a:cs typeface="Roboto"/>
                <a:sym typeface="Roboto"/>
              </a:defRPr>
            </a:lvl9pPr>
          </a:lstStyle>
          <a:p/>
        </p:txBody>
      </p:sp>
      <p:pic>
        <p:nvPicPr>
          <p:cNvPr id="10" name="Google Shape;10;p2"/>
          <p:cNvPicPr preferRelativeResize="0"/>
          <p:nvPr/>
        </p:nvPicPr>
        <p:blipFill>
          <a:blip r:embed="rId3">
            <a:alphaModFix/>
          </a:blip>
          <a:stretch>
            <a:fillRect/>
          </a:stretch>
        </p:blipFill>
        <p:spPr>
          <a:xfrm>
            <a:off x="180000" y="180000"/>
            <a:ext cx="1718375" cy="59285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mpty with Patern">
  <p:cSld name="ONE_COLUMN_TEXT_2_1_1_1">
    <p:bg>
      <p:bgPr>
        <a:solidFill>
          <a:srgbClr val="FFFFFF"/>
        </a:solidFill>
      </p:bgPr>
    </p:bg>
    <p:spTree>
      <p:nvGrpSpPr>
        <p:cNvPr id="48" name="Shape 48"/>
        <p:cNvGrpSpPr/>
        <p:nvPr/>
      </p:nvGrpSpPr>
      <p:grpSpPr>
        <a:xfrm>
          <a:off x="0" y="0"/>
          <a:ext cx="0" cy="0"/>
          <a:chOff x="0" y="0"/>
          <a:chExt cx="0" cy="0"/>
        </a:xfrm>
      </p:grpSpPr>
      <p:pic>
        <p:nvPicPr>
          <p:cNvPr id="49" name="Google Shape;49;p11"/>
          <p:cNvPicPr preferRelativeResize="0"/>
          <p:nvPr/>
        </p:nvPicPr>
        <p:blipFill rotWithShape="1">
          <a:blip r:embed="rId2">
            <a:alphaModFix/>
          </a:blip>
          <a:srcRect b="24814" l="12345" r="49024" t="24809"/>
          <a:stretch/>
        </p:blipFill>
        <p:spPr>
          <a:xfrm>
            <a:off x="126000" y="126000"/>
            <a:ext cx="686425" cy="485999"/>
          </a:xfrm>
          <a:prstGeom prst="rect">
            <a:avLst/>
          </a:prstGeom>
          <a:noFill/>
          <a:ln>
            <a:noFill/>
          </a:ln>
        </p:spPr>
      </p:pic>
      <p:pic>
        <p:nvPicPr>
          <p:cNvPr id="50" name="Google Shape;50;p11"/>
          <p:cNvPicPr preferRelativeResize="0"/>
          <p:nvPr/>
        </p:nvPicPr>
        <p:blipFill>
          <a:blip r:embed="rId3">
            <a:alphaModFix/>
          </a:blip>
          <a:stretch>
            <a:fillRect/>
          </a:stretch>
        </p:blipFill>
        <p:spPr>
          <a:xfrm>
            <a:off x="2772000" y="0"/>
            <a:ext cx="6371999" cy="5169599"/>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mpty">
  <p:cSld name="ONE_COLUMN_TEXT_2_1_1_1_1">
    <p:bg>
      <p:bgPr>
        <a:solidFill>
          <a:srgbClr val="FFFFFF"/>
        </a:solidFill>
      </p:bgPr>
    </p:bg>
    <p:spTree>
      <p:nvGrpSpPr>
        <p:cNvPr id="51" name="Shape 51"/>
        <p:cNvGrpSpPr/>
        <p:nvPr/>
      </p:nvGrpSpPr>
      <p:grpSpPr>
        <a:xfrm>
          <a:off x="0" y="0"/>
          <a:ext cx="0" cy="0"/>
          <a:chOff x="0" y="0"/>
          <a:chExt cx="0" cy="0"/>
        </a:xfrm>
      </p:grpSpPr>
      <p:pic>
        <p:nvPicPr>
          <p:cNvPr id="52" name="Google Shape;52;p12"/>
          <p:cNvPicPr preferRelativeResize="0"/>
          <p:nvPr/>
        </p:nvPicPr>
        <p:blipFill rotWithShape="1">
          <a:blip r:embed="rId2">
            <a:alphaModFix/>
          </a:blip>
          <a:srcRect b="24814" l="12345" r="49024" t="24809"/>
          <a:stretch/>
        </p:blipFill>
        <p:spPr>
          <a:xfrm>
            <a:off x="126000" y="126000"/>
            <a:ext cx="686425" cy="485999"/>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principal">
  <p:cSld name="TITLE_2">
    <p:spTree>
      <p:nvGrpSpPr>
        <p:cNvPr id="53" name="Shape 53"/>
        <p:cNvGrpSpPr/>
        <p:nvPr/>
      </p:nvGrpSpPr>
      <p:grpSpPr>
        <a:xfrm>
          <a:off x="0" y="0"/>
          <a:ext cx="0" cy="0"/>
          <a:chOff x="0" y="0"/>
          <a:chExt cx="0" cy="0"/>
        </a:xfrm>
      </p:grpSpPr>
      <p:sp>
        <p:nvSpPr>
          <p:cNvPr id="54" name="Google Shape;54;p13"/>
          <p:cNvSpPr txBox="1"/>
          <p:nvPr>
            <p:ph idx="1" type="subTitle"/>
          </p:nvPr>
        </p:nvSpPr>
        <p:spPr>
          <a:xfrm>
            <a:off x="460950" y="2762130"/>
            <a:ext cx="8222100" cy="4329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lt1"/>
              </a:buClr>
              <a:buSzPts val="1400"/>
              <a:buFont typeface="Roboto"/>
              <a:buNone/>
              <a:defRPr>
                <a:solidFill>
                  <a:schemeClr val="lt1"/>
                </a:solidFill>
                <a:latin typeface="Roboto"/>
                <a:ea typeface="Roboto"/>
                <a:cs typeface="Roboto"/>
                <a:sym typeface="Roboto"/>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p:txBody>
      </p:sp>
      <p:sp>
        <p:nvSpPr>
          <p:cNvPr id="55" name="Google Shape;55;p13"/>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l">
              <a:spcBef>
                <a:spcPts val="0"/>
              </a:spcBef>
              <a:spcAft>
                <a:spcPts val="0"/>
              </a:spcAft>
              <a:buNone/>
            </a:pPr>
            <a:fld id="{00000000-1234-1234-1234-123412341234}" type="slidenum">
              <a:rPr lang="fr"/>
              <a:t>‹#›</a:t>
            </a:fld>
            <a:endParaRPr/>
          </a:p>
        </p:txBody>
      </p:sp>
      <p:sp>
        <p:nvSpPr>
          <p:cNvPr id="56" name="Google Shape;56;p13"/>
          <p:cNvSpPr txBox="1"/>
          <p:nvPr>
            <p:ph type="title"/>
          </p:nvPr>
        </p:nvSpPr>
        <p:spPr>
          <a:xfrm>
            <a:off x="1001250" y="985375"/>
            <a:ext cx="7141500" cy="15681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None/>
              <a:defRPr b="1" sz="3600">
                <a:solidFill>
                  <a:srgbClr val="FFFFFF"/>
                </a:solidFill>
                <a:latin typeface="Roboto"/>
                <a:ea typeface="Roboto"/>
                <a:cs typeface="Roboto"/>
                <a:sym typeface="Roboto"/>
              </a:defRPr>
            </a:lvl1pPr>
            <a:lvl2pPr lvl="1" rtl="0">
              <a:spcBef>
                <a:spcPts val="0"/>
              </a:spcBef>
              <a:spcAft>
                <a:spcPts val="0"/>
              </a:spcAft>
              <a:buNone/>
              <a:defRPr sz="3600">
                <a:latin typeface="Roboto"/>
                <a:ea typeface="Roboto"/>
                <a:cs typeface="Roboto"/>
                <a:sym typeface="Roboto"/>
              </a:defRPr>
            </a:lvl2pPr>
            <a:lvl3pPr lvl="2" rtl="0">
              <a:spcBef>
                <a:spcPts val="0"/>
              </a:spcBef>
              <a:spcAft>
                <a:spcPts val="0"/>
              </a:spcAft>
              <a:buNone/>
              <a:defRPr sz="3600">
                <a:latin typeface="Roboto"/>
                <a:ea typeface="Roboto"/>
                <a:cs typeface="Roboto"/>
                <a:sym typeface="Roboto"/>
              </a:defRPr>
            </a:lvl3pPr>
            <a:lvl4pPr lvl="3" rtl="0">
              <a:spcBef>
                <a:spcPts val="0"/>
              </a:spcBef>
              <a:spcAft>
                <a:spcPts val="0"/>
              </a:spcAft>
              <a:buNone/>
              <a:defRPr sz="3600">
                <a:latin typeface="Roboto"/>
                <a:ea typeface="Roboto"/>
                <a:cs typeface="Roboto"/>
                <a:sym typeface="Roboto"/>
              </a:defRPr>
            </a:lvl4pPr>
            <a:lvl5pPr lvl="4" rtl="0">
              <a:spcBef>
                <a:spcPts val="0"/>
              </a:spcBef>
              <a:spcAft>
                <a:spcPts val="0"/>
              </a:spcAft>
              <a:buNone/>
              <a:defRPr sz="3600">
                <a:latin typeface="Roboto"/>
                <a:ea typeface="Roboto"/>
                <a:cs typeface="Roboto"/>
                <a:sym typeface="Roboto"/>
              </a:defRPr>
            </a:lvl5pPr>
            <a:lvl6pPr lvl="5" rtl="0">
              <a:spcBef>
                <a:spcPts val="0"/>
              </a:spcBef>
              <a:spcAft>
                <a:spcPts val="0"/>
              </a:spcAft>
              <a:buNone/>
              <a:defRPr sz="3600">
                <a:latin typeface="Roboto"/>
                <a:ea typeface="Roboto"/>
                <a:cs typeface="Roboto"/>
                <a:sym typeface="Roboto"/>
              </a:defRPr>
            </a:lvl6pPr>
            <a:lvl7pPr lvl="6" rtl="0">
              <a:spcBef>
                <a:spcPts val="0"/>
              </a:spcBef>
              <a:spcAft>
                <a:spcPts val="0"/>
              </a:spcAft>
              <a:buNone/>
              <a:defRPr sz="3600">
                <a:latin typeface="Roboto"/>
                <a:ea typeface="Roboto"/>
                <a:cs typeface="Roboto"/>
                <a:sym typeface="Roboto"/>
              </a:defRPr>
            </a:lvl7pPr>
            <a:lvl8pPr lvl="7" rtl="0">
              <a:spcBef>
                <a:spcPts val="0"/>
              </a:spcBef>
              <a:spcAft>
                <a:spcPts val="0"/>
              </a:spcAft>
              <a:buNone/>
              <a:defRPr sz="3600">
                <a:latin typeface="Roboto"/>
                <a:ea typeface="Roboto"/>
                <a:cs typeface="Roboto"/>
                <a:sym typeface="Roboto"/>
              </a:defRPr>
            </a:lvl8pPr>
            <a:lvl9pPr lvl="8" rtl="0">
              <a:spcBef>
                <a:spcPts val="0"/>
              </a:spcBef>
              <a:spcAft>
                <a:spcPts val="0"/>
              </a:spcAft>
              <a:buNone/>
              <a:defRPr sz="3600">
                <a:latin typeface="Roboto"/>
                <a:ea typeface="Roboto"/>
                <a:cs typeface="Roboto"/>
                <a:sym typeface="Roboto"/>
              </a:defRPr>
            </a:lvl9pPr>
          </a:lstStyle>
          <a:p/>
        </p:txBody>
      </p:sp>
      <p:sp>
        <p:nvSpPr>
          <p:cNvPr id="57" name="Google Shape;57;p13"/>
          <p:cNvSpPr txBox="1"/>
          <p:nvPr>
            <p:ph idx="2" type="subTitle"/>
          </p:nvPr>
        </p:nvSpPr>
        <p:spPr>
          <a:xfrm>
            <a:off x="1036975" y="4423800"/>
            <a:ext cx="4478400" cy="3036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None/>
              <a:defRPr b="1" sz="1200">
                <a:solidFill>
                  <a:srgbClr val="F3F3F3"/>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 name="Google Shape;58;p13"/>
          <p:cNvSpPr txBox="1"/>
          <p:nvPr>
            <p:ph idx="3" type="subTitle"/>
          </p:nvPr>
        </p:nvSpPr>
        <p:spPr>
          <a:xfrm>
            <a:off x="1036975" y="4666700"/>
            <a:ext cx="4290300" cy="3036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None/>
              <a:defRPr i="1" sz="1200">
                <a:solidFill>
                  <a:srgbClr val="F3F3F3"/>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59" name="Shape 59"/>
        <p:cNvGrpSpPr/>
        <p:nvPr/>
      </p:nvGrpSpPr>
      <p:grpSpPr>
        <a:xfrm>
          <a:off x="0" y="0"/>
          <a:ext cx="0" cy="0"/>
          <a:chOff x="0" y="0"/>
          <a:chExt cx="0" cy="0"/>
        </a:xfrm>
      </p:grpSpPr>
      <p:sp>
        <p:nvSpPr>
          <p:cNvPr id="60" name="Google Shape;60;p14"/>
          <p:cNvSpPr txBox="1"/>
          <p:nvPr>
            <p:ph type="title"/>
          </p:nvPr>
        </p:nvSpPr>
        <p:spPr>
          <a:xfrm>
            <a:off x="1458450" y="526350"/>
            <a:ext cx="6227100" cy="40908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Clr>
                <a:srgbClr val="FFFFFF"/>
              </a:buClr>
              <a:buSzPts val="4800"/>
              <a:buChar char="●"/>
              <a:defRPr b="1" sz="4800">
                <a:solidFill>
                  <a:srgbClr val="FFFFFF"/>
                </a:solidFill>
              </a:defRPr>
            </a:lvl1pPr>
            <a:lvl2pPr lvl="1" rtl="0">
              <a:spcBef>
                <a:spcPts val="0"/>
              </a:spcBef>
              <a:spcAft>
                <a:spcPts val="0"/>
              </a:spcAft>
              <a:buSzPts val="6000"/>
              <a:buChar char="○"/>
              <a:defRPr sz="6000"/>
            </a:lvl2pPr>
            <a:lvl3pPr lvl="2" rtl="0">
              <a:spcBef>
                <a:spcPts val="0"/>
              </a:spcBef>
              <a:spcAft>
                <a:spcPts val="0"/>
              </a:spcAft>
              <a:buSzPts val="6000"/>
              <a:buChar char="■"/>
              <a:defRPr sz="6000"/>
            </a:lvl3pPr>
            <a:lvl4pPr lvl="3" rtl="0">
              <a:spcBef>
                <a:spcPts val="0"/>
              </a:spcBef>
              <a:spcAft>
                <a:spcPts val="0"/>
              </a:spcAft>
              <a:buSzPts val="6000"/>
              <a:buChar char="●"/>
              <a:defRPr sz="6000"/>
            </a:lvl4pPr>
            <a:lvl5pPr lvl="4" rtl="0">
              <a:spcBef>
                <a:spcPts val="0"/>
              </a:spcBef>
              <a:spcAft>
                <a:spcPts val="0"/>
              </a:spcAft>
              <a:buSzPts val="6000"/>
              <a:buChar char="○"/>
              <a:defRPr sz="6000"/>
            </a:lvl5pPr>
            <a:lvl6pPr lvl="5" rtl="0">
              <a:spcBef>
                <a:spcPts val="0"/>
              </a:spcBef>
              <a:spcAft>
                <a:spcPts val="0"/>
              </a:spcAft>
              <a:buSzPts val="6000"/>
              <a:buChar char="■"/>
              <a:defRPr sz="6000"/>
            </a:lvl6pPr>
            <a:lvl7pPr lvl="6" rtl="0">
              <a:spcBef>
                <a:spcPts val="0"/>
              </a:spcBef>
              <a:spcAft>
                <a:spcPts val="0"/>
              </a:spcAft>
              <a:buSzPts val="6000"/>
              <a:buChar char="●"/>
              <a:defRPr sz="6000"/>
            </a:lvl7pPr>
            <a:lvl8pPr lvl="7" rtl="0">
              <a:spcBef>
                <a:spcPts val="0"/>
              </a:spcBef>
              <a:spcAft>
                <a:spcPts val="0"/>
              </a:spcAft>
              <a:buSzPts val="6000"/>
              <a:buChar char="○"/>
              <a:defRPr sz="6000"/>
            </a:lvl8pPr>
            <a:lvl9pPr lvl="8" rtl="0">
              <a:spcBef>
                <a:spcPts val="0"/>
              </a:spcBef>
              <a:spcAft>
                <a:spcPts val="0"/>
              </a:spcAft>
              <a:buSzPts val="6000"/>
              <a:buChar char="■"/>
              <a:defRPr sz="6000"/>
            </a:lvl9pPr>
          </a:lstStyle>
          <a:p/>
        </p:txBody>
      </p:sp>
      <p:sp>
        <p:nvSpPr>
          <p:cNvPr id="61" name="Google Shape;61;p14"/>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l">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4"/>
        </a:solidFill>
      </p:bgPr>
    </p:bg>
    <p:spTree>
      <p:nvGrpSpPr>
        <p:cNvPr id="62" name="Shape 62"/>
        <p:cNvGrpSpPr/>
        <p:nvPr/>
      </p:nvGrpSpPr>
      <p:grpSpPr>
        <a:xfrm>
          <a:off x="0" y="0"/>
          <a:ext cx="0" cy="0"/>
          <a:chOff x="0" y="0"/>
          <a:chExt cx="0" cy="0"/>
        </a:xfrm>
      </p:grpSpPr>
      <p:sp>
        <p:nvSpPr>
          <p:cNvPr id="63" name="Google Shape;63;p15"/>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amp; contenu">
  <p:cSld name="ONE_COLUMN_TEXT_1">
    <p:spTree>
      <p:nvGrpSpPr>
        <p:cNvPr id="64" name="Shape 64"/>
        <p:cNvGrpSpPr/>
        <p:nvPr/>
      </p:nvGrpSpPr>
      <p:grpSpPr>
        <a:xfrm>
          <a:off x="0" y="0"/>
          <a:ext cx="0" cy="0"/>
          <a:chOff x="0" y="0"/>
          <a:chExt cx="0" cy="0"/>
        </a:xfrm>
      </p:grpSpPr>
      <p:sp>
        <p:nvSpPr>
          <p:cNvPr id="65" name="Google Shape;65;p16"/>
          <p:cNvSpPr txBox="1"/>
          <p:nvPr/>
        </p:nvSpPr>
        <p:spPr>
          <a:xfrm flipH="1" rot="10800000">
            <a:off x="3276600" y="25"/>
            <a:ext cx="58674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16"/>
          <p:cNvSpPr txBox="1"/>
          <p:nvPr>
            <p:ph type="title"/>
          </p:nvPr>
        </p:nvSpPr>
        <p:spPr>
          <a:xfrm>
            <a:off x="211625" y="440925"/>
            <a:ext cx="2808000" cy="19302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Clr>
                <a:srgbClr val="FFFFFF"/>
              </a:buClr>
              <a:buSzPts val="2400"/>
              <a:buChar char="●"/>
              <a:defRPr sz="2400">
                <a:solidFill>
                  <a:srgbClr val="FFFFFF"/>
                </a:solidFill>
              </a:defRPr>
            </a:lvl1pPr>
            <a:lvl2pPr lvl="1" rtl="0">
              <a:spcBef>
                <a:spcPts val="0"/>
              </a:spcBef>
              <a:spcAft>
                <a:spcPts val="0"/>
              </a:spcAft>
              <a:buSzPts val="2400"/>
              <a:buChar char="○"/>
              <a:defRPr sz="2400"/>
            </a:lvl2pPr>
            <a:lvl3pPr lvl="2" rtl="0">
              <a:spcBef>
                <a:spcPts val="0"/>
              </a:spcBef>
              <a:spcAft>
                <a:spcPts val="0"/>
              </a:spcAft>
              <a:buSzPts val="2400"/>
              <a:buChar char="■"/>
              <a:defRPr sz="2400"/>
            </a:lvl3pPr>
            <a:lvl4pPr lvl="3" rtl="0">
              <a:spcBef>
                <a:spcPts val="0"/>
              </a:spcBef>
              <a:spcAft>
                <a:spcPts val="0"/>
              </a:spcAft>
              <a:buSzPts val="2400"/>
              <a:buChar char="●"/>
              <a:defRPr sz="2400"/>
            </a:lvl4pPr>
            <a:lvl5pPr lvl="4" rtl="0">
              <a:spcBef>
                <a:spcPts val="0"/>
              </a:spcBef>
              <a:spcAft>
                <a:spcPts val="0"/>
              </a:spcAft>
              <a:buSzPts val="2400"/>
              <a:buChar char="○"/>
              <a:defRPr sz="2400"/>
            </a:lvl5pPr>
            <a:lvl6pPr lvl="5" rtl="0">
              <a:spcBef>
                <a:spcPts val="0"/>
              </a:spcBef>
              <a:spcAft>
                <a:spcPts val="0"/>
              </a:spcAft>
              <a:buSzPts val="2400"/>
              <a:buChar char="■"/>
              <a:defRPr sz="2400"/>
            </a:lvl6pPr>
            <a:lvl7pPr lvl="6" rtl="0">
              <a:spcBef>
                <a:spcPts val="0"/>
              </a:spcBef>
              <a:spcAft>
                <a:spcPts val="0"/>
              </a:spcAft>
              <a:buSzPts val="2400"/>
              <a:buChar char="●"/>
              <a:defRPr sz="2400"/>
            </a:lvl7pPr>
            <a:lvl8pPr lvl="7" rtl="0">
              <a:spcBef>
                <a:spcPts val="0"/>
              </a:spcBef>
              <a:spcAft>
                <a:spcPts val="0"/>
              </a:spcAft>
              <a:buSzPts val="2400"/>
              <a:buChar char="○"/>
              <a:defRPr sz="2400"/>
            </a:lvl8pPr>
            <a:lvl9pPr lvl="8" rtl="0">
              <a:spcBef>
                <a:spcPts val="0"/>
              </a:spcBef>
              <a:spcAft>
                <a:spcPts val="0"/>
              </a:spcAft>
              <a:buSzPts val="2400"/>
              <a:buChar char="■"/>
              <a:defRPr sz="2400"/>
            </a:lvl9pPr>
          </a:lstStyle>
          <a:p/>
        </p:txBody>
      </p:sp>
      <p:sp>
        <p:nvSpPr>
          <p:cNvPr id="67" name="Google Shape;67;p16"/>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fr"/>
              <a:t>‹#›</a:t>
            </a:fld>
            <a:endParaRPr/>
          </a:p>
        </p:txBody>
      </p:sp>
      <p:sp>
        <p:nvSpPr>
          <p:cNvPr id="68" name="Google Shape;68;p16"/>
          <p:cNvSpPr txBox="1"/>
          <p:nvPr>
            <p:ph idx="1" type="subTitle"/>
          </p:nvPr>
        </p:nvSpPr>
        <p:spPr>
          <a:xfrm>
            <a:off x="621650" y="2501050"/>
            <a:ext cx="2081700" cy="12939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None/>
              <a:defRPr>
                <a:solidFill>
                  <a:srgbClr val="FFFFFF"/>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 name="Google Shape;69;p16"/>
          <p:cNvSpPr txBox="1"/>
          <p:nvPr>
            <p:ph idx="2" type="body"/>
          </p:nvPr>
        </p:nvSpPr>
        <p:spPr>
          <a:xfrm>
            <a:off x="3650375" y="1033675"/>
            <a:ext cx="5110500" cy="30141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principal 1">
  <p:cSld name="TITLE_3">
    <p:spTree>
      <p:nvGrpSpPr>
        <p:cNvPr id="70" name="Shape 70"/>
        <p:cNvGrpSpPr/>
        <p:nvPr/>
      </p:nvGrpSpPr>
      <p:grpSpPr>
        <a:xfrm>
          <a:off x="0" y="0"/>
          <a:ext cx="0" cy="0"/>
          <a:chOff x="0" y="0"/>
          <a:chExt cx="0" cy="0"/>
        </a:xfrm>
      </p:grpSpPr>
      <p:sp>
        <p:nvSpPr>
          <p:cNvPr id="71" name="Google Shape;71;p17"/>
          <p:cNvSpPr txBox="1"/>
          <p:nvPr>
            <p:ph idx="1" type="subTitle"/>
          </p:nvPr>
        </p:nvSpPr>
        <p:spPr>
          <a:xfrm>
            <a:off x="460950" y="2762130"/>
            <a:ext cx="8222100" cy="4329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lt1"/>
              </a:buClr>
              <a:buSzPts val="1400"/>
              <a:buFont typeface="Roboto"/>
              <a:buNone/>
              <a:defRPr>
                <a:solidFill>
                  <a:schemeClr val="lt1"/>
                </a:solidFill>
                <a:latin typeface="Roboto"/>
                <a:ea typeface="Roboto"/>
                <a:cs typeface="Roboto"/>
                <a:sym typeface="Roboto"/>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p:txBody>
      </p:sp>
      <p:sp>
        <p:nvSpPr>
          <p:cNvPr id="72" name="Google Shape;72;p17"/>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l">
              <a:spcBef>
                <a:spcPts val="0"/>
              </a:spcBef>
              <a:spcAft>
                <a:spcPts val="0"/>
              </a:spcAft>
              <a:buNone/>
            </a:pPr>
            <a:fld id="{00000000-1234-1234-1234-123412341234}" type="slidenum">
              <a:rPr lang="fr"/>
              <a:t>‹#›</a:t>
            </a:fld>
            <a:endParaRPr/>
          </a:p>
        </p:txBody>
      </p:sp>
      <p:sp>
        <p:nvSpPr>
          <p:cNvPr id="73" name="Google Shape;73;p17"/>
          <p:cNvSpPr txBox="1"/>
          <p:nvPr>
            <p:ph type="title"/>
          </p:nvPr>
        </p:nvSpPr>
        <p:spPr>
          <a:xfrm>
            <a:off x="1001250" y="985375"/>
            <a:ext cx="7141500" cy="15681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None/>
              <a:defRPr b="1" sz="3600">
                <a:solidFill>
                  <a:srgbClr val="FFFFFF"/>
                </a:solidFill>
                <a:latin typeface="Roboto"/>
                <a:ea typeface="Roboto"/>
                <a:cs typeface="Roboto"/>
                <a:sym typeface="Roboto"/>
              </a:defRPr>
            </a:lvl1pPr>
            <a:lvl2pPr lvl="1" rtl="0">
              <a:spcBef>
                <a:spcPts val="0"/>
              </a:spcBef>
              <a:spcAft>
                <a:spcPts val="0"/>
              </a:spcAft>
              <a:buNone/>
              <a:defRPr sz="3600">
                <a:latin typeface="Roboto"/>
                <a:ea typeface="Roboto"/>
                <a:cs typeface="Roboto"/>
                <a:sym typeface="Roboto"/>
              </a:defRPr>
            </a:lvl2pPr>
            <a:lvl3pPr lvl="2" rtl="0">
              <a:spcBef>
                <a:spcPts val="0"/>
              </a:spcBef>
              <a:spcAft>
                <a:spcPts val="0"/>
              </a:spcAft>
              <a:buNone/>
              <a:defRPr sz="3600">
                <a:latin typeface="Roboto"/>
                <a:ea typeface="Roboto"/>
                <a:cs typeface="Roboto"/>
                <a:sym typeface="Roboto"/>
              </a:defRPr>
            </a:lvl3pPr>
            <a:lvl4pPr lvl="3" rtl="0">
              <a:spcBef>
                <a:spcPts val="0"/>
              </a:spcBef>
              <a:spcAft>
                <a:spcPts val="0"/>
              </a:spcAft>
              <a:buNone/>
              <a:defRPr sz="3600">
                <a:latin typeface="Roboto"/>
                <a:ea typeface="Roboto"/>
                <a:cs typeface="Roboto"/>
                <a:sym typeface="Roboto"/>
              </a:defRPr>
            </a:lvl4pPr>
            <a:lvl5pPr lvl="4" rtl="0">
              <a:spcBef>
                <a:spcPts val="0"/>
              </a:spcBef>
              <a:spcAft>
                <a:spcPts val="0"/>
              </a:spcAft>
              <a:buNone/>
              <a:defRPr sz="3600">
                <a:latin typeface="Roboto"/>
                <a:ea typeface="Roboto"/>
                <a:cs typeface="Roboto"/>
                <a:sym typeface="Roboto"/>
              </a:defRPr>
            </a:lvl5pPr>
            <a:lvl6pPr lvl="5" rtl="0">
              <a:spcBef>
                <a:spcPts val="0"/>
              </a:spcBef>
              <a:spcAft>
                <a:spcPts val="0"/>
              </a:spcAft>
              <a:buNone/>
              <a:defRPr sz="3600">
                <a:latin typeface="Roboto"/>
                <a:ea typeface="Roboto"/>
                <a:cs typeface="Roboto"/>
                <a:sym typeface="Roboto"/>
              </a:defRPr>
            </a:lvl6pPr>
            <a:lvl7pPr lvl="6" rtl="0">
              <a:spcBef>
                <a:spcPts val="0"/>
              </a:spcBef>
              <a:spcAft>
                <a:spcPts val="0"/>
              </a:spcAft>
              <a:buNone/>
              <a:defRPr sz="3600">
                <a:latin typeface="Roboto"/>
                <a:ea typeface="Roboto"/>
                <a:cs typeface="Roboto"/>
                <a:sym typeface="Roboto"/>
              </a:defRPr>
            </a:lvl7pPr>
            <a:lvl8pPr lvl="7" rtl="0">
              <a:spcBef>
                <a:spcPts val="0"/>
              </a:spcBef>
              <a:spcAft>
                <a:spcPts val="0"/>
              </a:spcAft>
              <a:buNone/>
              <a:defRPr sz="3600">
                <a:latin typeface="Roboto"/>
                <a:ea typeface="Roboto"/>
                <a:cs typeface="Roboto"/>
                <a:sym typeface="Roboto"/>
              </a:defRPr>
            </a:lvl8pPr>
            <a:lvl9pPr lvl="8" rtl="0">
              <a:spcBef>
                <a:spcPts val="0"/>
              </a:spcBef>
              <a:spcAft>
                <a:spcPts val="0"/>
              </a:spcAft>
              <a:buNone/>
              <a:defRPr sz="3600">
                <a:latin typeface="Roboto"/>
                <a:ea typeface="Roboto"/>
                <a:cs typeface="Roboto"/>
                <a:sym typeface="Roboto"/>
              </a:defRPr>
            </a:lvl9pPr>
          </a:lstStyle>
          <a:p/>
        </p:txBody>
      </p:sp>
      <p:sp>
        <p:nvSpPr>
          <p:cNvPr id="74" name="Google Shape;74;p17"/>
          <p:cNvSpPr txBox="1"/>
          <p:nvPr>
            <p:ph idx="2" type="subTitle"/>
          </p:nvPr>
        </p:nvSpPr>
        <p:spPr>
          <a:xfrm>
            <a:off x="1036975" y="4423800"/>
            <a:ext cx="4478400" cy="3036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None/>
              <a:defRPr b="1" sz="1200">
                <a:solidFill>
                  <a:srgbClr val="F3F3F3"/>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 name="Google Shape;75;p17"/>
          <p:cNvSpPr txBox="1"/>
          <p:nvPr>
            <p:ph idx="3" type="subTitle"/>
          </p:nvPr>
        </p:nvSpPr>
        <p:spPr>
          <a:xfrm>
            <a:off x="1036975" y="4666700"/>
            <a:ext cx="4290300" cy="3036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None/>
              <a:defRPr i="1" sz="1200">
                <a:solidFill>
                  <a:srgbClr val="F3F3F3"/>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amp; text">
  <p:cSld name="ONE_COLUMN_TEXT_1_1">
    <p:spTree>
      <p:nvGrpSpPr>
        <p:cNvPr id="76" name="Shape 76"/>
        <p:cNvGrpSpPr/>
        <p:nvPr/>
      </p:nvGrpSpPr>
      <p:grpSpPr>
        <a:xfrm>
          <a:off x="0" y="0"/>
          <a:ext cx="0" cy="0"/>
          <a:chOff x="0" y="0"/>
          <a:chExt cx="0" cy="0"/>
        </a:xfrm>
      </p:grpSpPr>
      <p:pic>
        <p:nvPicPr>
          <p:cNvPr descr="Wild Code School" id="77" name="Google Shape;77;p18"/>
          <p:cNvPicPr preferRelativeResize="0"/>
          <p:nvPr/>
        </p:nvPicPr>
        <p:blipFill rotWithShape="1">
          <a:blip r:embed="rId2">
            <a:alphaModFix/>
          </a:blip>
          <a:srcRect b="0" l="0" r="38336" t="0"/>
          <a:stretch/>
        </p:blipFill>
        <p:spPr>
          <a:xfrm>
            <a:off x="4385478" y="0"/>
            <a:ext cx="4758523" cy="5143501"/>
          </a:xfrm>
          <a:prstGeom prst="rect">
            <a:avLst/>
          </a:prstGeom>
          <a:noFill/>
          <a:ln>
            <a:noFill/>
          </a:ln>
        </p:spPr>
      </p:pic>
      <p:sp>
        <p:nvSpPr>
          <p:cNvPr id="78" name="Google Shape;78;p18"/>
          <p:cNvSpPr txBox="1"/>
          <p:nvPr>
            <p:ph type="title"/>
          </p:nvPr>
        </p:nvSpPr>
        <p:spPr>
          <a:xfrm>
            <a:off x="375875" y="440925"/>
            <a:ext cx="3679200" cy="19302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Clr>
                <a:srgbClr val="FFFFFF"/>
              </a:buClr>
              <a:buSzPts val="2400"/>
              <a:buChar char="●"/>
              <a:defRPr sz="2400">
                <a:solidFill>
                  <a:srgbClr val="FFFFFF"/>
                </a:solidFill>
              </a:defRPr>
            </a:lvl1pPr>
            <a:lvl2pPr lvl="1" rtl="0">
              <a:spcBef>
                <a:spcPts val="0"/>
              </a:spcBef>
              <a:spcAft>
                <a:spcPts val="0"/>
              </a:spcAft>
              <a:buSzPts val="2400"/>
              <a:buChar char="○"/>
              <a:defRPr sz="2400"/>
            </a:lvl2pPr>
            <a:lvl3pPr lvl="2" rtl="0">
              <a:spcBef>
                <a:spcPts val="0"/>
              </a:spcBef>
              <a:spcAft>
                <a:spcPts val="0"/>
              </a:spcAft>
              <a:buSzPts val="2400"/>
              <a:buChar char="■"/>
              <a:defRPr sz="2400"/>
            </a:lvl3pPr>
            <a:lvl4pPr lvl="3" rtl="0">
              <a:spcBef>
                <a:spcPts val="0"/>
              </a:spcBef>
              <a:spcAft>
                <a:spcPts val="0"/>
              </a:spcAft>
              <a:buSzPts val="2400"/>
              <a:buChar char="●"/>
              <a:defRPr sz="2400"/>
            </a:lvl4pPr>
            <a:lvl5pPr lvl="4" rtl="0">
              <a:spcBef>
                <a:spcPts val="0"/>
              </a:spcBef>
              <a:spcAft>
                <a:spcPts val="0"/>
              </a:spcAft>
              <a:buSzPts val="2400"/>
              <a:buChar char="○"/>
              <a:defRPr sz="2400"/>
            </a:lvl5pPr>
            <a:lvl6pPr lvl="5" rtl="0">
              <a:spcBef>
                <a:spcPts val="0"/>
              </a:spcBef>
              <a:spcAft>
                <a:spcPts val="0"/>
              </a:spcAft>
              <a:buSzPts val="2400"/>
              <a:buChar char="■"/>
              <a:defRPr sz="2400"/>
            </a:lvl6pPr>
            <a:lvl7pPr lvl="6" rtl="0">
              <a:spcBef>
                <a:spcPts val="0"/>
              </a:spcBef>
              <a:spcAft>
                <a:spcPts val="0"/>
              </a:spcAft>
              <a:buSzPts val="2400"/>
              <a:buChar char="●"/>
              <a:defRPr sz="2400"/>
            </a:lvl7pPr>
            <a:lvl8pPr lvl="7" rtl="0">
              <a:spcBef>
                <a:spcPts val="0"/>
              </a:spcBef>
              <a:spcAft>
                <a:spcPts val="0"/>
              </a:spcAft>
              <a:buSzPts val="2400"/>
              <a:buChar char="○"/>
              <a:defRPr sz="2400"/>
            </a:lvl8pPr>
            <a:lvl9pPr lvl="8" rtl="0">
              <a:spcBef>
                <a:spcPts val="0"/>
              </a:spcBef>
              <a:spcAft>
                <a:spcPts val="0"/>
              </a:spcAft>
              <a:buSzPts val="2400"/>
              <a:buChar char="■"/>
              <a:defRPr sz="2400"/>
            </a:lvl9pPr>
          </a:lstStyle>
          <a:p/>
        </p:txBody>
      </p:sp>
      <p:sp>
        <p:nvSpPr>
          <p:cNvPr id="79" name="Google Shape;79;p18"/>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l">
              <a:spcBef>
                <a:spcPts val="0"/>
              </a:spcBef>
              <a:spcAft>
                <a:spcPts val="0"/>
              </a:spcAft>
              <a:buNone/>
            </a:pPr>
            <a:fld id="{00000000-1234-1234-1234-123412341234}" type="slidenum">
              <a:rPr lang="fr"/>
              <a:t>‹#›</a:t>
            </a:fld>
            <a:endParaRPr/>
          </a:p>
        </p:txBody>
      </p:sp>
      <p:sp>
        <p:nvSpPr>
          <p:cNvPr id="80" name="Google Shape;80;p18"/>
          <p:cNvSpPr txBox="1"/>
          <p:nvPr>
            <p:ph idx="1" type="subTitle"/>
          </p:nvPr>
        </p:nvSpPr>
        <p:spPr>
          <a:xfrm>
            <a:off x="913127" y="2501050"/>
            <a:ext cx="2727600" cy="12939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None/>
              <a:defRPr>
                <a:solidFill>
                  <a:srgbClr val="FFFFFF"/>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amp; contenu 1">
  <p:cSld name="ONE_COLUMN_TEXT_2">
    <p:spTree>
      <p:nvGrpSpPr>
        <p:cNvPr id="81" name="Shape 81"/>
        <p:cNvGrpSpPr/>
        <p:nvPr/>
      </p:nvGrpSpPr>
      <p:grpSpPr>
        <a:xfrm>
          <a:off x="0" y="0"/>
          <a:ext cx="0" cy="0"/>
          <a:chOff x="0" y="0"/>
          <a:chExt cx="0" cy="0"/>
        </a:xfrm>
      </p:grpSpPr>
      <p:sp>
        <p:nvSpPr>
          <p:cNvPr id="82" name="Google Shape;82;p19"/>
          <p:cNvSpPr txBox="1"/>
          <p:nvPr/>
        </p:nvSpPr>
        <p:spPr>
          <a:xfrm flipH="1" rot="10800000">
            <a:off x="3276600" y="25"/>
            <a:ext cx="58674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19"/>
          <p:cNvSpPr txBox="1"/>
          <p:nvPr>
            <p:ph type="title"/>
          </p:nvPr>
        </p:nvSpPr>
        <p:spPr>
          <a:xfrm>
            <a:off x="211625" y="440925"/>
            <a:ext cx="2808000" cy="19302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Clr>
                <a:srgbClr val="FFFFFF"/>
              </a:buClr>
              <a:buSzPts val="2400"/>
              <a:buChar char="●"/>
              <a:defRPr sz="2400">
                <a:solidFill>
                  <a:srgbClr val="FFFFFF"/>
                </a:solidFill>
              </a:defRPr>
            </a:lvl1pPr>
            <a:lvl2pPr lvl="1" rtl="0">
              <a:spcBef>
                <a:spcPts val="0"/>
              </a:spcBef>
              <a:spcAft>
                <a:spcPts val="0"/>
              </a:spcAft>
              <a:buSzPts val="2400"/>
              <a:buChar char="○"/>
              <a:defRPr sz="2400"/>
            </a:lvl2pPr>
            <a:lvl3pPr lvl="2" rtl="0">
              <a:spcBef>
                <a:spcPts val="0"/>
              </a:spcBef>
              <a:spcAft>
                <a:spcPts val="0"/>
              </a:spcAft>
              <a:buSzPts val="2400"/>
              <a:buChar char="■"/>
              <a:defRPr sz="2400"/>
            </a:lvl3pPr>
            <a:lvl4pPr lvl="3" rtl="0">
              <a:spcBef>
                <a:spcPts val="0"/>
              </a:spcBef>
              <a:spcAft>
                <a:spcPts val="0"/>
              </a:spcAft>
              <a:buSzPts val="2400"/>
              <a:buChar char="●"/>
              <a:defRPr sz="2400"/>
            </a:lvl4pPr>
            <a:lvl5pPr lvl="4" rtl="0">
              <a:spcBef>
                <a:spcPts val="0"/>
              </a:spcBef>
              <a:spcAft>
                <a:spcPts val="0"/>
              </a:spcAft>
              <a:buSzPts val="2400"/>
              <a:buChar char="○"/>
              <a:defRPr sz="2400"/>
            </a:lvl5pPr>
            <a:lvl6pPr lvl="5" rtl="0">
              <a:spcBef>
                <a:spcPts val="0"/>
              </a:spcBef>
              <a:spcAft>
                <a:spcPts val="0"/>
              </a:spcAft>
              <a:buSzPts val="2400"/>
              <a:buChar char="■"/>
              <a:defRPr sz="2400"/>
            </a:lvl6pPr>
            <a:lvl7pPr lvl="6" rtl="0">
              <a:spcBef>
                <a:spcPts val="0"/>
              </a:spcBef>
              <a:spcAft>
                <a:spcPts val="0"/>
              </a:spcAft>
              <a:buSzPts val="2400"/>
              <a:buChar char="●"/>
              <a:defRPr sz="2400"/>
            </a:lvl7pPr>
            <a:lvl8pPr lvl="7" rtl="0">
              <a:spcBef>
                <a:spcPts val="0"/>
              </a:spcBef>
              <a:spcAft>
                <a:spcPts val="0"/>
              </a:spcAft>
              <a:buSzPts val="2400"/>
              <a:buChar char="○"/>
              <a:defRPr sz="2400"/>
            </a:lvl8pPr>
            <a:lvl9pPr lvl="8" rtl="0">
              <a:spcBef>
                <a:spcPts val="0"/>
              </a:spcBef>
              <a:spcAft>
                <a:spcPts val="0"/>
              </a:spcAft>
              <a:buSzPts val="2400"/>
              <a:buChar char="■"/>
              <a:defRPr sz="2400"/>
            </a:lvl9pPr>
          </a:lstStyle>
          <a:p/>
        </p:txBody>
      </p:sp>
      <p:sp>
        <p:nvSpPr>
          <p:cNvPr id="84" name="Google Shape;84;p19"/>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fr"/>
              <a:t>‹#›</a:t>
            </a:fld>
            <a:endParaRPr/>
          </a:p>
        </p:txBody>
      </p:sp>
      <p:sp>
        <p:nvSpPr>
          <p:cNvPr id="85" name="Google Shape;85;p19"/>
          <p:cNvSpPr txBox="1"/>
          <p:nvPr>
            <p:ph idx="1" type="subTitle"/>
          </p:nvPr>
        </p:nvSpPr>
        <p:spPr>
          <a:xfrm>
            <a:off x="621650" y="2501050"/>
            <a:ext cx="2081700" cy="12939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None/>
              <a:defRPr>
                <a:solidFill>
                  <a:srgbClr val="FFFFFF"/>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6" name="Google Shape;86;p19"/>
          <p:cNvSpPr txBox="1"/>
          <p:nvPr>
            <p:ph idx="2" type="body"/>
          </p:nvPr>
        </p:nvSpPr>
        <p:spPr>
          <a:xfrm>
            <a:off x="3650375" y="1033675"/>
            <a:ext cx="5110500" cy="30141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principal 2">
  <p:cSld name="TITLE_4">
    <p:spTree>
      <p:nvGrpSpPr>
        <p:cNvPr id="87" name="Shape 87"/>
        <p:cNvGrpSpPr/>
        <p:nvPr/>
      </p:nvGrpSpPr>
      <p:grpSpPr>
        <a:xfrm>
          <a:off x="0" y="0"/>
          <a:ext cx="0" cy="0"/>
          <a:chOff x="0" y="0"/>
          <a:chExt cx="0" cy="0"/>
        </a:xfrm>
      </p:grpSpPr>
      <p:sp>
        <p:nvSpPr>
          <p:cNvPr id="88" name="Google Shape;88;p20"/>
          <p:cNvSpPr txBox="1"/>
          <p:nvPr>
            <p:ph idx="1" type="subTitle"/>
          </p:nvPr>
        </p:nvSpPr>
        <p:spPr>
          <a:xfrm>
            <a:off x="460950" y="2762130"/>
            <a:ext cx="8222100" cy="4329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lt1"/>
              </a:buClr>
              <a:buSzPts val="1400"/>
              <a:buFont typeface="Roboto"/>
              <a:buNone/>
              <a:defRPr>
                <a:solidFill>
                  <a:schemeClr val="lt1"/>
                </a:solidFill>
                <a:latin typeface="Roboto"/>
                <a:ea typeface="Roboto"/>
                <a:cs typeface="Roboto"/>
                <a:sym typeface="Roboto"/>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p:txBody>
      </p:sp>
      <p:sp>
        <p:nvSpPr>
          <p:cNvPr id="89" name="Google Shape;89;p20"/>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l">
              <a:spcBef>
                <a:spcPts val="0"/>
              </a:spcBef>
              <a:spcAft>
                <a:spcPts val="0"/>
              </a:spcAft>
              <a:buNone/>
            </a:pPr>
            <a:fld id="{00000000-1234-1234-1234-123412341234}" type="slidenum">
              <a:rPr lang="fr"/>
              <a:t>‹#›</a:t>
            </a:fld>
            <a:endParaRPr/>
          </a:p>
        </p:txBody>
      </p:sp>
      <p:sp>
        <p:nvSpPr>
          <p:cNvPr id="90" name="Google Shape;90;p20"/>
          <p:cNvSpPr txBox="1"/>
          <p:nvPr>
            <p:ph type="title"/>
          </p:nvPr>
        </p:nvSpPr>
        <p:spPr>
          <a:xfrm>
            <a:off x="1001250" y="985375"/>
            <a:ext cx="7141500" cy="15681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None/>
              <a:defRPr b="1" sz="3600">
                <a:solidFill>
                  <a:srgbClr val="FFFFFF"/>
                </a:solidFill>
                <a:latin typeface="Roboto"/>
                <a:ea typeface="Roboto"/>
                <a:cs typeface="Roboto"/>
                <a:sym typeface="Roboto"/>
              </a:defRPr>
            </a:lvl1pPr>
            <a:lvl2pPr lvl="1" rtl="0">
              <a:spcBef>
                <a:spcPts val="0"/>
              </a:spcBef>
              <a:spcAft>
                <a:spcPts val="0"/>
              </a:spcAft>
              <a:buNone/>
              <a:defRPr sz="3600">
                <a:latin typeface="Roboto"/>
                <a:ea typeface="Roboto"/>
                <a:cs typeface="Roboto"/>
                <a:sym typeface="Roboto"/>
              </a:defRPr>
            </a:lvl2pPr>
            <a:lvl3pPr lvl="2" rtl="0">
              <a:spcBef>
                <a:spcPts val="0"/>
              </a:spcBef>
              <a:spcAft>
                <a:spcPts val="0"/>
              </a:spcAft>
              <a:buNone/>
              <a:defRPr sz="3600">
                <a:latin typeface="Roboto"/>
                <a:ea typeface="Roboto"/>
                <a:cs typeface="Roboto"/>
                <a:sym typeface="Roboto"/>
              </a:defRPr>
            </a:lvl3pPr>
            <a:lvl4pPr lvl="3" rtl="0">
              <a:spcBef>
                <a:spcPts val="0"/>
              </a:spcBef>
              <a:spcAft>
                <a:spcPts val="0"/>
              </a:spcAft>
              <a:buNone/>
              <a:defRPr sz="3600">
                <a:latin typeface="Roboto"/>
                <a:ea typeface="Roboto"/>
                <a:cs typeface="Roboto"/>
                <a:sym typeface="Roboto"/>
              </a:defRPr>
            </a:lvl4pPr>
            <a:lvl5pPr lvl="4" rtl="0">
              <a:spcBef>
                <a:spcPts val="0"/>
              </a:spcBef>
              <a:spcAft>
                <a:spcPts val="0"/>
              </a:spcAft>
              <a:buNone/>
              <a:defRPr sz="3600">
                <a:latin typeface="Roboto"/>
                <a:ea typeface="Roboto"/>
                <a:cs typeface="Roboto"/>
                <a:sym typeface="Roboto"/>
              </a:defRPr>
            </a:lvl5pPr>
            <a:lvl6pPr lvl="5" rtl="0">
              <a:spcBef>
                <a:spcPts val="0"/>
              </a:spcBef>
              <a:spcAft>
                <a:spcPts val="0"/>
              </a:spcAft>
              <a:buNone/>
              <a:defRPr sz="3600">
                <a:latin typeface="Roboto"/>
                <a:ea typeface="Roboto"/>
                <a:cs typeface="Roboto"/>
                <a:sym typeface="Roboto"/>
              </a:defRPr>
            </a:lvl6pPr>
            <a:lvl7pPr lvl="6" rtl="0">
              <a:spcBef>
                <a:spcPts val="0"/>
              </a:spcBef>
              <a:spcAft>
                <a:spcPts val="0"/>
              </a:spcAft>
              <a:buNone/>
              <a:defRPr sz="3600">
                <a:latin typeface="Roboto"/>
                <a:ea typeface="Roboto"/>
                <a:cs typeface="Roboto"/>
                <a:sym typeface="Roboto"/>
              </a:defRPr>
            </a:lvl7pPr>
            <a:lvl8pPr lvl="7" rtl="0">
              <a:spcBef>
                <a:spcPts val="0"/>
              </a:spcBef>
              <a:spcAft>
                <a:spcPts val="0"/>
              </a:spcAft>
              <a:buNone/>
              <a:defRPr sz="3600">
                <a:latin typeface="Roboto"/>
                <a:ea typeface="Roboto"/>
                <a:cs typeface="Roboto"/>
                <a:sym typeface="Roboto"/>
              </a:defRPr>
            </a:lvl8pPr>
            <a:lvl9pPr lvl="8" rtl="0">
              <a:spcBef>
                <a:spcPts val="0"/>
              </a:spcBef>
              <a:spcAft>
                <a:spcPts val="0"/>
              </a:spcAft>
              <a:buNone/>
              <a:defRPr sz="3600">
                <a:latin typeface="Roboto"/>
                <a:ea typeface="Roboto"/>
                <a:cs typeface="Roboto"/>
                <a:sym typeface="Roboto"/>
              </a:defRPr>
            </a:lvl9pPr>
          </a:lstStyle>
          <a:p/>
        </p:txBody>
      </p:sp>
      <p:sp>
        <p:nvSpPr>
          <p:cNvPr id="91" name="Google Shape;91;p20"/>
          <p:cNvSpPr txBox="1"/>
          <p:nvPr>
            <p:ph idx="2" type="subTitle"/>
          </p:nvPr>
        </p:nvSpPr>
        <p:spPr>
          <a:xfrm>
            <a:off x="1036975" y="4423800"/>
            <a:ext cx="4478400" cy="3036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None/>
              <a:defRPr b="1" sz="1200">
                <a:solidFill>
                  <a:srgbClr val="F3F3F3"/>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2" name="Google Shape;92;p20"/>
          <p:cNvSpPr txBox="1"/>
          <p:nvPr>
            <p:ph idx="3" type="subTitle"/>
          </p:nvPr>
        </p:nvSpPr>
        <p:spPr>
          <a:xfrm>
            <a:off x="1036975" y="4666700"/>
            <a:ext cx="4290300" cy="3036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None/>
              <a:defRPr i="1" sz="1200">
                <a:solidFill>
                  <a:srgbClr val="F3F3F3"/>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_1">
    <p:bg>
      <p:bgPr>
        <a:solidFill>
          <a:srgbClr val="F99797"/>
        </a:solidFill>
      </p:bgPr>
    </p:bg>
    <p:spTree>
      <p:nvGrpSpPr>
        <p:cNvPr id="11" name="Shape 11"/>
        <p:cNvGrpSpPr/>
        <p:nvPr/>
      </p:nvGrpSpPr>
      <p:grpSpPr>
        <a:xfrm>
          <a:off x="0" y="0"/>
          <a:ext cx="0" cy="0"/>
          <a:chOff x="0" y="0"/>
          <a:chExt cx="0" cy="0"/>
        </a:xfrm>
      </p:grpSpPr>
      <p:pic>
        <p:nvPicPr>
          <p:cNvPr id="12" name="Google Shape;12;p3"/>
          <p:cNvPicPr preferRelativeResize="0"/>
          <p:nvPr/>
        </p:nvPicPr>
        <p:blipFill>
          <a:blip r:embed="rId2">
            <a:alphaModFix/>
          </a:blip>
          <a:stretch>
            <a:fillRect/>
          </a:stretch>
        </p:blipFill>
        <p:spPr>
          <a:xfrm flipH="1">
            <a:off x="3170290" y="771750"/>
            <a:ext cx="2803416" cy="3600000"/>
          </a:xfrm>
          <a:prstGeom prst="rect">
            <a:avLst/>
          </a:prstGeom>
          <a:noFill/>
          <a:ln>
            <a:noFill/>
          </a:ln>
        </p:spPr>
      </p:pic>
      <p:sp>
        <p:nvSpPr>
          <p:cNvPr id="13" name="Google Shape;13;p3"/>
          <p:cNvSpPr txBox="1"/>
          <p:nvPr>
            <p:ph type="title"/>
          </p:nvPr>
        </p:nvSpPr>
        <p:spPr>
          <a:xfrm>
            <a:off x="1835550" y="1787700"/>
            <a:ext cx="5472900" cy="15681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None/>
              <a:defRPr b="1" sz="3600">
                <a:solidFill>
                  <a:srgbClr val="FFFFFF"/>
                </a:solidFill>
                <a:latin typeface="Varela Round"/>
                <a:ea typeface="Varela Round"/>
                <a:cs typeface="Varela Round"/>
                <a:sym typeface="Varela Round"/>
              </a:defRPr>
            </a:lvl1pPr>
            <a:lvl2pPr lvl="1" rtl="0">
              <a:spcBef>
                <a:spcPts val="0"/>
              </a:spcBef>
              <a:spcAft>
                <a:spcPts val="0"/>
              </a:spcAft>
              <a:buNone/>
              <a:defRPr sz="3600">
                <a:latin typeface="Roboto"/>
                <a:ea typeface="Roboto"/>
                <a:cs typeface="Roboto"/>
                <a:sym typeface="Roboto"/>
              </a:defRPr>
            </a:lvl2pPr>
            <a:lvl3pPr lvl="2" rtl="0">
              <a:spcBef>
                <a:spcPts val="0"/>
              </a:spcBef>
              <a:spcAft>
                <a:spcPts val="0"/>
              </a:spcAft>
              <a:buNone/>
              <a:defRPr sz="3600">
                <a:latin typeface="Roboto"/>
                <a:ea typeface="Roboto"/>
                <a:cs typeface="Roboto"/>
                <a:sym typeface="Roboto"/>
              </a:defRPr>
            </a:lvl3pPr>
            <a:lvl4pPr lvl="3" rtl="0">
              <a:spcBef>
                <a:spcPts val="0"/>
              </a:spcBef>
              <a:spcAft>
                <a:spcPts val="0"/>
              </a:spcAft>
              <a:buNone/>
              <a:defRPr sz="3600">
                <a:latin typeface="Roboto"/>
                <a:ea typeface="Roboto"/>
                <a:cs typeface="Roboto"/>
                <a:sym typeface="Roboto"/>
              </a:defRPr>
            </a:lvl4pPr>
            <a:lvl5pPr lvl="4" rtl="0">
              <a:spcBef>
                <a:spcPts val="0"/>
              </a:spcBef>
              <a:spcAft>
                <a:spcPts val="0"/>
              </a:spcAft>
              <a:buNone/>
              <a:defRPr sz="3600">
                <a:latin typeface="Roboto"/>
                <a:ea typeface="Roboto"/>
                <a:cs typeface="Roboto"/>
                <a:sym typeface="Roboto"/>
              </a:defRPr>
            </a:lvl5pPr>
            <a:lvl6pPr lvl="5" rtl="0">
              <a:spcBef>
                <a:spcPts val="0"/>
              </a:spcBef>
              <a:spcAft>
                <a:spcPts val="0"/>
              </a:spcAft>
              <a:buNone/>
              <a:defRPr sz="3600">
                <a:latin typeface="Roboto"/>
                <a:ea typeface="Roboto"/>
                <a:cs typeface="Roboto"/>
                <a:sym typeface="Roboto"/>
              </a:defRPr>
            </a:lvl6pPr>
            <a:lvl7pPr lvl="6" rtl="0">
              <a:spcBef>
                <a:spcPts val="0"/>
              </a:spcBef>
              <a:spcAft>
                <a:spcPts val="0"/>
              </a:spcAft>
              <a:buNone/>
              <a:defRPr sz="3600">
                <a:latin typeface="Roboto"/>
                <a:ea typeface="Roboto"/>
                <a:cs typeface="Roboto"/>
                <a:sym typeface="Roboto"/>
              </a:defRPr>
            </a:lvl7pPr>
            <a:lvl8pPr lvl="7" rtl="0">
              <a:spcBef>
                <a:spcPts val="0"/>
              </a:spcBef>
              <a:spcAft>
                <a:spcPts val="0"/>
              </a:spcAft>
              <a:buNone/>
              <a:defRPr sz="3600">
                <a:latin typeface="Roboto"/>
                <a:ea typeface="Roboto"/>
                <a:cs typeface="Roboto"/>
                <a:sym typeface="Roboto"/>
              </a:defRPr>
            </a:lvl8pPr>
            <a:lvl9pPr lvl="8" rtl="0">
              <a:spcBef>
                <a:spcPts val="0"/>
              </a:spcBef>
              <a:spcAft>
                <a:spcPts val="0"/>
              </a:spcAft>
              <a:buNone/>
              <a:defRPr sz="3600">
                <a:latin typeface="Roboto"/>
                <a:ea typeface="Roboto"/>
                <a:cs typeface="Roboto"/>
                <a:sym typeface="Roboto"/>
              </a:defRPr>
            </a:lvl9pPr>
          </a:lstStyle>
          <a:p/>
        </p:txBody>
      </p:sp>
      <p:pic>
        <p:nvPicPr>
          <p:cNvPr id="14" name="Google Shape;14;p3"/>
          <p:cNvPicPr preferRelativeResize="0"/>
          <p:nvPr/>
        </p:nvPicPr>
        <p:blipFill>
          <a:blip r:embed="rId3">
            <a:alphaModFix/>
          </a:blip>
          <a:stretch>
            <a:fillRect/>
          </a:stretch>
        </p:blipFill>
        <p:spPr>
          <a:xfrm>
            <a:off x="180000" y="180000"/>
            <a:ext cx="1718375" cy="592850"/>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amp; contenu 2">
  <p:cSld name="ONE_COLUMN_TEXT_3">
    <p:spTree>
      <p:nvGrpSpPr>
        <p:cNvPr id="93" name="Shape 93"/>
        <p:cNvGrpSpPr/>
        <p:nvPr/>
      </p:nvGrpSpPr>
      <p:grpSpPr>
        <a:xfrm>
          <a:off x="0" y="0"/>
          <a:ext cx="0" cy="0"/>
          <a:chOff x="0" y="0"/>
          <a:chExt cx="0" cy="0"/>
        </a:xfrm>
      </p:grpSpPr>
      <p:sp>
        <p:nvSpPr>
          <p:cNvPr id="94" name="Google Shape;94;p21"/>
          <p:cNvSpPr txBox="1"/>
          <p:nvPr/>
        </p:nvSpPr>
        <p:spPr>
          <a:xfrm flipH="1" rot="10800000">
            <a:off x="3276600" y="25"/>
            <a:ext cx="58674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21"/>
          <p:cNvSpPr txBox="1"/>
          <p:nvPr>
            <p:ph type="title"/>
          </p:nvPr>
        </p:nvSpPr>
        <p:spPr>
          <a:xfrm>
            <a:off x="211625" y="440925"/>
            <a:ext cx="2808000" cy="19302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Clr>
                <a:srgbClr val="FFFFFF"/>
              </a:buClr>
              <a:buSzPts val="2400"/>
              <a:buChar char="●"/>
              <a:defRPr sz="2400">
                <a:solidFill>
                  <a:srgbClr val="FFFFFF"/>
                </a:solidFill>
              </a:defRPr>
            </a:lvl1pPr>
            <a:lvl2pPr lvl="1" rtl="0">
              <a:spcBef>
                <a:spcPts val="0"/>
              </a:spcBef>
              <a:spcAft>
                <a:spcPts val="0"/>
              </a:spcAft>
              <a:buSzPts val="2400"/>
              <a:buChar char="○"/>
              <a:defRPr sz="2400"/>
            </a:lvl2pPr>
            <a:lvl3pPr lvl="2" rtl="0">
              <a:spcBef>
                <a:spcPts val="0"/>
              </a:spcBef>
              <a:spcAft>
                <a:spcPts val="0"/>
              </a:spcAft>
              <a:buSzPts val="2400"/>
              <a:buChar char="■"/>
              <a:defRPr sz="2400"/>
            </a:lvl3pPr>
            <a:lvl4pPr lvl="3" rtl="0">
              <a:spcBef>
                <a:spcPts val="0"/>
              </a:spcBef>
              <a:spcAft>
                <a:spcPts val="0"/>
              </a:spcAft>
              <a:buSzPts val="2400"/>
              <a:buChar char="●"/>
              <a:defRPr sz="2400"/>
            </a:lvl4pPr>
            <a:lvl5pPr lvl="4" rtl="0">
              <a:spcBef>
                <a:spcPts val="0"/>
              </a:spcBef>
              <a:spcAft>
                <a:spcPts val="0"/>
              </a:spcAft>
              <a:buSzPts val="2400"/>
              <a:buChar char="○"/>
              <a:defRPr sz="2400"/>
            </a:lvl5pPr>
            <a:lvl6pPr lvl="5" rtl="0">
              <a:spcBef>
                <a:spcPts val="0"/>
              </a:spcBef>
              <a:spcAft>
                <a:spcPts val="0"/>
              </a:spcAft>
              <a:buSzPts val="2400"/>
              <a:buChar char="■"/>
              <a:defRPr sz="2400"/>
            </a:lvl6pPr>
            <a:lvl7pPr lvl="6" rtl="0">
              <a:spcBef>
                <a:spcPts val="0"/>
              </a:spcBef>
              <a:spcAft>
                <a:spcPts val="0"/>
              </a:spcAft>
              <a:buSzPts val="2400"/>
              <a:buChar char="●"/>
              <a:defRPr sz="2400"/>
            </a:lvl7pPr>
            <a:lvl8pPr lvl="7" rtl="0">
              <a:spcBef>
                <a:spcPts val="0"/>
              </a:spcBef>
              <a:spcAft>
                <a:spcPts val="0"/>
              </a:spcAft>
              <a:buSzPts val="2400"/>
              <a:buChar char="○"/>
              <a:defRPr sz="2400"/>
            </a:lvl8pPr>
            <a:lvl9pPr lvl="8" rtl="0">
              <a:spcBef>
                <a:spcPts val="0"/>
              </a:spcBef>
              <a:spcAft>
                <a:spcPts val="0"/>
              </a:spcAft>
              <a:buSzPts val="2400"/>
              <a:buChar char="■"/>
              <a:defRPr sz="2400"/>
            </a:lvl9pPr>
          </a:lstStyle>
          <a:p/>
        </p:txBody>
      </p:sp>
      <p:sp>
        <p:nvSpPr>
          <p:cNvPr id="96" name="Google Shape;96;p21"/>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fr"/>
              <a:t>‹#›</a:t>
            </a:fld>
            <a:endParaRPr/>
          </a:p>
        </p:txBody>
      </p:sp>
      <p:sp>
        <p:nvSpPr>
          <p:cNvPr id="97" name="Google Shape;97;p21"/>
          <p:cNvSpPr txBox="1"/>
          <p:nvPr>
            <p:ph idx="1" type="subTitle"/>
          </p:nvPr>
        </p:nvSpPr>
        <p:spPr>
          <a:xfrm>
            <a:off x="621650" y="2501050"/>
            <a:ext cx="2081700" cy="12939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None/>
              <a:defRPr>
                <a:solidFill>
                  <a:srgbClr val="FFFFFF"/>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8" name="Google Shape;98;p21"/>
          <p:cNvSpPr txBox="1"/>
          <p:nvPr>
            <p:ph idx="2" type="body"/>
          </p:nvPr>
        </p:nvSpPr>
        <p:spPr>
          <a:xfrm>
            <a:off x="3650375" y="1033675"/>
            <a:ext cx="5110500" cy="30141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amp; contenu 3">
  <p:cSld name="ONE_COLUMN_TEXT_4">
    <p:spTree>
      <p:nvGrpSpPr>
        <p:cNvPr id="99" name="Shape 99"/>
        <p:cNvGrpSpPr/>
        <p:nvPr/>
      </p:nvGrpSpPr>
      <p:grpSpPr>
        <a:xfrm>
          <a:off x="0" y="0"/>
          <a:ext cx="0" cy="0"/>
          <a:chOff x="0" y="0"/>
          <a:chExt cx="0" cy="0"/>
        </a:xfrm>
      </p:grpSpPr>
      <p:sp>
        <p:nvSpPr>
          <p:cNvPr id="100" name="Google Shape;100;p22"/>
          <p:cNvSpPr txBox="1"/>
          <p:nvPr/>
        </p:nvSpPr>
        <p:spPr>
          <a:xfrm flipH="1" rot="10800000">
            <a:off x="3276600" y="25"/>
            <a:ext cx="58674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22"/>
          <p:cNvSpPr txBox="1"/>
          <p:nvPr>
            <p:ph type="title"/>
          </p:nvPr>
        </p:nvSpPr>
        <p:spPr>
          <a:xfrm>
            <a:off x="211625" y="440925"/>
            <a:ext cx="2808000" cy="19302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Clr>
                <a:srgbClr val="FFFFFF"/>
              </a:buClr>
              <a:buSzPts val="2400"/>
              <a:buChar char="●"/>
              <a:defRPr sz="2400">
                <a:solidFill>
                  <a:srgbClr val="FFFFFF"/>
                </a:solidFill>
              </a:defRPr>
            </a:lvl1pPr>
            <a:lvl2pPr lvl="1" rtl="0">
              <a:spcBef>
                <a:spcPts val="0"/>
              </a:spcBef>
              <a:spcAft>
                <a:spcPts val="0"/>
              </a:spcAft>
              <a:buSzPts val="2400"/>
              <a:buChar char="○"/>
              <a:defRPr sz="2400"/>
            </a:lvl2pPr>
            <a:lvl3pPr lvl="2" rtl="0">
              <a:spcBef>
                <a:spcPts val="0"/>
              </a:spcBef>
              <a:spcAft>
                <a:spcPts val="0"/>
              </a:spcAft>
              <a:buSzPts val="2400"/>
              <a:buChar char="■"/>
              <a:defRPr sz="2400"/>
            </a:lvl3pPr>
            <a:lvl4pPr lvl="3" rtl="0">
              <a:spcBef>
                <a:spcPts val="0"/>
              </a:spcBef>
              <a:spcAft>
                <a:spcPts val="0"/>
              </a:spcAft>
              <a:buSzPts val="2400"/>
              <a:buChar char="●"/>
              <a:defRPr sz="2400"/>
            </a:lvl4pPr>
            <a:lvl5pPr lvl="4" rtl="0">
              <a:spcBef>
                <a:spcPts val="0"/>
              </a:spcBef>
              <a:spcAft>
                <a:spcPts val="0"/>
              </a:spcAft>
              <a:buSzPts val="2400"/>
              <a:buChar char="○"/>
              <a:defRPr sz="2400"/>
            </a:lvl5pPr>
            <a:lvl6pPr lvl="5" rtl="0">
              <a:spcBef>
                <a:spcPts val="0"/>
              </a:spcBef>
              <a:spcAft>
                <a:spcPts val="0"/>
              </a:spcAft>
              <a:buSzPts val="2400"/>
              <a:buChar char="■"/>
              <a:defRPr sz="2400"/>
            </a:lvl6pPr>
            <a:lvl7pPr lvl="6" rtl="0">
              <a:spcBef>
                <a:spcPts val="0"/>
              </a:spcBef>
              <a:spcAft>
                <a:spcPts val="0"/>
              </a:spcAft>
              <a:buSzPts val="2400"/>
              <a:buChar char="●"/>
              <a:defRPr sz="2400"/>
            </a:lvl7pPr>
            <a:lvl8pPr lvl="7" rtl="0">
              <a:spcBef>
                <a:spcPts val="0"/>
              </a:spcBef>
              <a:spcAft>
                <a:spcPts val="0"/>
              </a:spcAft>
              <a:buSzPts val="2400"/>
              <a:buChar char="○"/>
              <a:defRPr sz="2400"/>
            </a:lvl8pPr>
            <a:lvl9pPr lvl="8" rtl="0">
              <a:spcBef>
                <a:spcPts val="0"/>
              </a:spcBef>
              <a:spcAft>
                <a:spcPts val="0"/>
              </a:spcAft>
              <a:buSzPts val="2400"/>
              <a:buChar char="■"/>
              <a:defRPr sz="2400"/>
            </a:lvl9pPr>
          </a:lstStyle>
          <a:p/>
        </p:txBody>
      </p:sp>
      <p:sp>
        <p:nvSpPr>
          <p:cNvPr id="102" name="Google Shape;102;p22"/>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fr"/>
              <a:t>‹#›</a:t>
            </a:fld>
            <a:endParaRPr/>
          </a:p>
        </p:txBody>
      </p:sp>
      <p:sp>
        <p:nvSpPr>
          <p:cNvPr id="103" name="Google Shape;103;p22"/>
          <p:cNvSpPr txBox="1"/>
          <p:nvPr>
            <p:ph idx="1" type="subTitle"/>
          </p:nvPr>
        </p:nvSpPr>
        <p:spPr>
          <a:xfrm>
            <a:off x="621650" y="2501050"/>
            <a:ext cx="2081700" cy="12939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None/>
              <a:defRPr>
                <a:solidFill>
                  <a:srgbClr val="FFFFFF"/>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4" name="Google Shape;104;p22"/>
          <p:cNvSpPr txBox="1"/>
          <p:nvPr>
            <p:ph idx="2" type="body"/>
          </p:nvPr>
        </p:nvSpPr>
        <p:spPr>
          <a:xfrm>
            <a:off x="3650375" y="1033675"/>
            <a:ext cx="5110500" cy="30141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principal 3">
  <p:cSld name="TITLE_5">
    <p:spTree>
      <p:nvGrpSpPr>
        <p:cNvPr id="105" name="Shape 105"/>
        <p:cNvGrpSpPr/>
        <p:nvPr/>
      </p:nvGrpSpPr>
      <p:grpSpPr>
        <a:xfrm>
          <a:off x="0" y="0"/>
          <a:ext cx="0" cy="0"/>
          <a:chOff x="0" y="0"/>
          <a:chExt cx="0" cy="0"/>
        </a:xfrm>
      </p:grpSpPr>
      <p:sp>
        <p:nvSpPr>
          <p:cNvPr id="106" name="Google Shape;106;p23"/>
          <p:cNvSpPr txBox="1"/>
          <p:nvPr>
            <p:ph idx="1" type="subTitle"/>
          </p:nvPr>
        </p:nvSpPr>
        <p:spPr>
          <a:xfrm>
            <a:off x="460950" y="2762130"/>
            <a:ext cx="8222100" cy="4329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lt1"/>
              </a:buClr>
              <a:buSzPts val="1400"/>
              <a:buFont typeface="Roboto"/>
              <a:buNone/>
              <a:defRPr>
                <a:solidFill>
                  <a:schemeClr val="lt1"/>
                </a:solidFill>
                <a:latin typeface="Roboto"/>
                <a:ea typeface="Roboto"/>
                <a:cs typeface="Roboto"/>
                <a:sym typeface="Roboto"/>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p:txBody>
      </p:sp>
      <p:sp>
        <p:nvSpPr>
          <p:cNvPr id="107" name="Google Shape;107;p23"/>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l">
              <a:spcBef>
                <a:spcPts val="0"/>
              </a:spcBef>
              <a:spcAft>
                <a:spcPts val="0"/>
              </a:spcAft>
              <a:buNone/>
            </a:pPr>
            <a:fld id="{00000000-1234-1234-1234-123412341234}" type="slidenum">
              <a:rPr lang="fr"/>
              <a:t>‹#›</a:t>
            </a:fld>
            <a:endParaRPr/>
          </a:p>
        </p:txBody>
      </p:sp>
      <p:sp>
        <p:nvSpPr>
          <p:cNvPr id="108" name="Google Shape;108;p23"/>
          <p:cNvSpPr txBox="1"/>
          <p:nvPr>
            <p:ph type="title"/>
          </p:nvPr>
        </p:nvSpPr>
        <p:spPr>
          <a:xfrm>
            <a:off x="1001250" y="985375"/>
            <a:ext cx="7141500" cy="15681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None/>
              <a:defRPr b="1" sz="3600">
                <a:solidFill>
                  <a:srgbClr val="FFFFFF"/>
                </a:solidFill>
                <a:latin typeface="Roboto"/>
                <a:ea typeface="Roboto"/>
                <a:cs typeface="Roboto"/>
                <a:sym typeface="Roboto"/>
              </a:defRPr>
            </a:lvl1pPr>
            <a:lvl2pPr lvl="1" rtl="0">
              <a:spcBef>
                <a:spcPts val="0"/>
              </a:spcBef>
              <a:spcAft>
                <a:spcPts val="0"/>
              </a:spcAft>
              <a:buNone/>
              <a:defRPr sz="3600">
                <a:latin typeface="Roboto"/>
                <a:ea typeface="Roboto"/>
                <a:cs typeface="Roboto"/>
                <a:sym typeface="Roboto"/>
              </a:defRPr>
            </a:lvl2pPr>
            <a:lvl3pPr lvl="2" rtl="0">
              <a:spcBef>
                <a:spcPts val="0"/>
              </a:spcBef>
              <a:spcAft>
                <a:spcPts val="0"/>
              </a:spcAft>
              <a:buNone/>
              <a:defRPr sz="3600">
                <a:latin typeface="Roboto"/>
                <a:ea typeface="Roboto"/>
                <a:cs typeface="Roboto"/>
                <a:sym typeface="Roboto"/>
              </a:defRPr>
            </a:lvl3pPr>
            <a:lvl4pPr lvl="3" rtl="0">
              <a:spcBef>
                <a:spcPts val="0"/>
              </a:spcBef>
              <a:spcAft>
                <a:spcPts val="0"/>
              </a:spcAft>
              <a:buNone/>
              <a:defRPr sz="3600">
                <a:latin typeface="Roboto"/>
                <a:ea typeface="Roboto"/>
                <a:cs typeface="Roboto"/>
                <a:sym typeface="Roboto"/>
              </a:defRPr>
            </a:lvl4pPr>
            <a:lvl5pPr lvl="4" rtl="0">
              <a:spcBef>
                <a:spcPts val="0"/>
              </a:spcBef>
              <a:spcAft>
                <a:spcPts val="0"/>
              </a:spcAft>
              <a:buNone/>
              <a:defRPr sz="3600">
                <a:latin typeface="Roboto"/>
                <a:ea typeface="Roboto"/>
                <a:cs typeface="Roboto"/>
                <a:sym typeface="Roboto"/>
              </a:defRPr>
            </a:lvl5pPr>
            <a:lvl6pPr lvl="5" rtl="0">
              <a:spcBef>
                <a:spcPts val="0"/>
              </a:spcBef>
              <a:spcAft>
                <a:spcPts val="0"/>
              </a:spcAft>
              <a:buNone/>
              <a:defRPr sz="3600">
                <a:latin typeface="Roboto"/>
                <a:ea typeface="Roboto"/>
                <a:cs typeface="Roboto"/>
                <a:sym typeface="Roboto"/>
              </a:defRPr>
            </a:lvl6pPr>
            <a:lvl7pPr lvl="6" rtl="0">
              <a:spcBef>
                <a:spcPts val="0"/>
              </a:spcBef>
              <a:spcAft>
                <a:spcPts val="0"/>
              </a:spcAft>
              <a:buNone/>
              <a:defRPr sz="3600">
                <a:latin typeface="Roboto"/>
                <a:ea typeface="Roboto"/>
                <a:cs typeface="Roboto"/>
                <a:sym typeface="Roboto"/>
              </a:defRPr>
            </a:lvl7pPr>
            <a:lvl8pPr lvl="7" rtl="0">
              <a:spcBef>
                <a:spcPts val="0"/>
              </a:spcBef>
              <a:spcAft>
                <a:spcPts val="0"/>
              </a:spcAft>
              <a:buNone/>
              <a:defRPr sz="3600">
                <a:latin typeface="Roboto"/>
                <a:ea typeface="Roboto"/>
                <a:cs typeface="Roboto"/>
                <a:sym typeface="Roboto"/>
              </a:defRPr>
            </a:lvl8pPr>
            <a:lvl9pPr lvl="8" rtl="0">
              <a:spcBef>
                <a:spcPts val="0"/>
              </a:spcBef>
              <a:spcAft>
                <a:spcPts val="0"/>
              </a:spcAft>
              <a:buNone/>
              <a:defRPr sz="3600">
                <a:latin typeface="Roboto"/>
                <a:ea typeface="Roboto"/>
                <a:cs typeface="Roboto"/>
                <a:sym typeface="Roboto"/>
              </a:defRPr>
            </a:lvl9pPr>
          </a:lstStyle>
          <a:p/>
        </p:txBody>
      </p:sp>
      <p:sp>
        <p:nvSpPr>
          <p:cNvPr id="109" name="Google Shape;109;p23"/>
          <p:cNvSpPr txBox="1"/>
          <p:nvPr>
            <p:ph idx="2" type="subTitle"/>
          </p:nvPr>
        </p:nvSpPr>
        <p:spPr>
          <a:xfrm>
            <a:off x="1036975" y="4423800"/>
            <a:ext cx="4478400" cy="3036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None/>
              <a:defRPr b="1" sz="1200">
                <a:solidFill>
                  <a:srgbClr val="F3F3F3"/>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0" name="Google Shape;110;p23"/>
          <p:cNvSpPr txBox="1"/>
          <p:nvPr>
            <p:ph idx="3" type="subTitle"/>
          </p:nvPr>
        </p:nvSpPr>
        <p:spPr>
          <a:xfrm>
            <a:off x="1036975" y="4666700"/>
            <a:ext cx="4290300" cy="3036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None/>
              <a:defRPr i="1" sz="1200">
                <a:solidFill>
                  <a:srgbClr val="F3F3F3"/>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amp; contenu 4">
  <p:cSld name="ONE_COLUMN_TEXT_5">
    <p:spTree>
      <p:nvGrpSpPr>
        <p:cNvPr id="111" name="Shape 111"/>
        <p:cNvGrpSpPr/>
        <p:nvPr/>
      </p:nvGrpSpPr>
      <p:grpSpPr>
        <a:xfrm>
          <a:off x="0" y="0"/>
          <a:ext cx="0" cy="0"/>
          <a:chOff x="0" y="0"/>
          <a:chExt cx="0" cy="0"/>
        </a:xfrm>
      </p:grpSpPr>
      <p:sp>
        <p:nvSpPr>
          <p:cNvPr id="112" name="Google Shape;112;p24"/>
          <p:cNvSpPr txBox="1"/>
          <p:nvPr/>
        </p:nvSpPr>
        <p:spPr>
          <a:xfrm flipH="1" rot="10800000">
            <a:off x="3276600" y="25"/>
            <a:ext cx="58674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24"/>
          <p:cNvSpPr txBox="1"/>
          <p:nvPr>
            <p:ph type="title"/>
          </p:nvPr>
        </p:nvSpPr>
        <p:spPr>
          <a:xfrm>
            <a:off x="211625" y="440925"/>
            <a:ext cx="2808000" cy="19302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Clr>
                <a:srgbClr val="FFFFFF"/>
              </a:buClr>
              <a:buSzPts val="2400"/>
              <a:buChar char="●"/>
              <a:defRPr sz="2400">
                <a:solidFill>
                  <a:srgbClr val="FFFFFF"/>
                </a:solidFill>
              </a:defRPr>
            </a:lvl1pPr>
            <a:lvl2pPr lvl="1" rtl="0">
              <a:spcBef>
                <a:spcPts val="0"/>
              </a:spcBef>
              <a:spcAft>
                <a:spcPts val="0"/>
              </a:spcAft>
              <a:buSzPts val="2400"/>
              <a:buChar char="○"/>
              <a:defRPr sz="2400"/>
            </a:lvl2pPr>
            <a:lvl3pPr lvl="2" rtl="0">
              <a:spcBef>
                <a:spcPts val="0"/>
              </a:spcBef>
              <a:spcAft>
                <a:spcPts val="0"/>
              </a:spcAft>
              <a:buSzPts val="2400"/>
              <a:buChar char="■"/>
              <a:defRPr sz="2400"/>
            </a:lvl3pPr>
            <a:lvl4pPr lvl="3" rtl="0">
              <a:spcBef>
                <a:spcPts val="0"/>
              </a:spcBef>
              <a:spcAft>
                <a:spcPts val="0"/>
              </a:spcAft>
              <a:buSzPts val="2400"/>
              <a:buChar char="●"/>
              <a:defRPr sz="2400"/>
            </a:lvl4pPr>
            <a:lvl5pPr lvl="4" rtl="0">
              <a:spcBef>
                <a:spcPts val="0"/>
              </a:spcBef>
              <a:spcAft>
                <a:spcPts val="0"/>
              </a:spcAft>
              <a:buSzPts val="2400"/>
              <a:buChar char="○"/>
              <a:defRPr sz="2400"/>
            </a:lvl5pPr>
            <a:lvl6pPr lvl="5" rtl="0">
              <a:spcBef>
                <a:spcPts val="0"/>
              </a:spcBef>
              <a:spcAft>
                <a:spcPts val="0"/>
              </a:spcAft>
              <a:buSzPts val="2400"/>
              <a:buChar char="■"/>
              <a:defRPr sz="2400"/>
            </a:lvl6pPr>
            <a:lvl7pPr lvl="6" rtl="0">
              <a:spcBef>
                <a:spcPts val="0"/>
              </a:spcBef>
              <a:spcAft>
                <a:spcPts val="0"/>
              </a:spcAft>
              <a:buSzPts val="2400"/>
              <a:buChar char="●"/>
              <a:defRPr sz="2400"/>
            </a:lvl7pPr>
            <a:lvl8pPr lvl="7" rtl="0">
              <a:spcBef>
                <a:spcPts val="0"/>
              </a:spcBef>
              <a:spcAft>
                <a:spcPts val="0"/>
              </a:spcAft>
              <a:buSzPts val="2400"/>
              <a:buChar char="○"/>
              <a:defRPr sz="2400"/>
            </a:lvl8pPr>
            <a:lvl9pPr lvl="8" rtl="0">
              <a:spcBef>
                <a:spcPts val="0"/>
              </a:spcBef>
              <a:spcAft>
                <a:spcPts val="0"/>
              </a:spcAft>
              <a:buSzPts val="2400"/>
              <a:buChar char="■"/>
              <a:defRPr sz="2400"/>
            </a:lvl9pPr>
          </a:lstStyle>
          <a:p/>
        </p:txBody>
      </p:sp>
      <p:sp>
        <p:nvSpPr>
          <p:cNvPr id="114" name="Google Shape;114;p24"/>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fr"/>
              <a:t>‹#›</a:t>
            </a:fld>
            <a:endParaRPr/>
          </a:p>
        </p:txBody>
      </p:sp>
      <p:sp>
        <p:nvSpPr>
          <p:cNvPr id="115" name="Google Shape;115;p24"/>
          <p:cNvSpPr txBox="1"/>
          <p:nvPr>
            <p:ph idx="1" type="subTitle"/>
          </p:nvPr>
        </p:nvSpPr>
        <p:spPr>
          <a:xfrm>
            <a:off x="621650" y="2501050"/>
            <a:ext cx="2081700" cy="12939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None/>
              <a:defRPr>
                <a:solidFill>
                  <a:srgbClr val="FFFFFF"/>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6" name="Google Shape;116;p24"/>
          <p:cNvSpPr txBox="1"/>
          <p:nvPr>
            <p:ph idx="2" type="body"/>
          </p:nvPr>
        </p:nvSpPr>
        <p:spPr>
          <a:xfrm>
            <a:off x="3650375" y="1033675"/>
            <a:ext cx="5110500" cy="30141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amp; text 1">
  <p:cSld name="ONE_COLUMN_TEXT_1_2">
    <p:spTree>
      <p:nvGrpSpPr>
        <p:cNvPr id="117" name="Shape 117"/>
        <p:cNvGrpSpPr/>
        <p:nvPr/>
      </p:nvGrpSpPr>
      <p:grpSpPr>
        <a:xfrm>
          <a:off x="0" y="0"/>
          <a:ext cx="0" cy="0"/>
          <a:chOff x="0" y="0"/>
          <a:chExt cx="0" cy="0"/>
        </a:xfrm>
      </p:grpSpPr>
      <p:pic>
        <p:nvPicPr>
          <p:cNvPr descr="Wild Code School" id="118" name="Google Shape;118;p25"/>
          <p:cNvPicPr preferRelativeResize="0"/>
          <p:nvPr/>
        </p:nvPicPr>
        <p:blipFill rotWithShape="1">
          <a:blip r:embed="rId2">
            <a:alphaModFix/>
          </a:blip>
          <a:srcRect b="0" l="0" r="38336" t="0"/>
          <a:stretch/>
        </p:blipFill>
        <p:spPr>
          <a:xfrm>
            <a:off x="4385478" y="0"/>
            <a:ext cx="4758523" cy="5143501"/>
          </a:xfrm>
          <a:prstGeom prst="rect">
            <a:avLst/>
          </a:prstGeom>
          <a:noFill/>
          <a:ln>
            <a:noFill/>
          </a:ln>
        </p:spPr>
      </p:pic>
      <p:sp>
        <p:nvSpPr>
          <p:cNvPr id="119" name="Google Shape;119;p25"/>
          <p:cNvSpPr txBox="1"/>
          <p:nvPr>
            <p:ph type="title"/>
          </p:nvPr>
        </p:nvSpPr>
        <p:spPr>
          <a:xfrm>
            <a:off x="375875" y="440925"/>
            <a:ext cx="3679200" cy="19302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Clr>
                <a:srgbClr val="FFFFFF"/>
              </a:buClr>
              <a:buSzPts val="2400"/>
              <a:buChar char="●"/>
              <a:defRPr sz="2400">
                <a:solidFill>
                  <a:srgbClr val="FFFFFF"/>
                </a:solidFill>
              </a:defRPr>
            </a:lvl1pPr>
            <a:lvl2pPr lvl="1" rtl="0">
              <a:spcBef>
                <a:spcPts val="0"/>
              </a:spcBef>
              <a:spcAft>
                <a:spcPts val="0"/>
              </a:spcAft>
              <a:buSzPts val="2400"/>
              <a:buChar char="○"/>
              <a:defRPr sz="2400"/>
            </a:lvl2pPr>
            <a:lvl3pPr lvl="2" rtl="0">
              <a:spcBef>
                <a:spcPts val="0"/>
              </a:spcBef>
              <a:spcAft>
                <a:spcPts val="0"/>
              </a:spcAft>
              <a:buSzPts val="2400"/>
              <a:buChar char="■"/>
              <a:defRPr sz="2400"/>
            </a:lvl3pPr>
            <a:lvl4pPr lvl="3" rtl="0">
              <a:spcBef>
                <a:spcPts val="0"/>
              </a:spcBef>
              <a:spcAft>
                <a:spcPts val="0"/>
              </a:spcAft>
              <a:buSzPts val="2400"/>
              <a:buChar char="●"/>
              <a:defRPr sz="2400"/>
            </a:lvl4pPr>
            <a:lvl5pPr lvl="4" rtl="0">
              <a:spcBef>
                <a:spcPts val="0"/>
              </a:spcBef>
              <a:spcAft>
                <a:spcPts val="0"/>
              </a:spcAft>
              <a:buSzPts val="2400"/>
              <a:buChar char="○"/>
              <a:defRPr sz="2400"/>
            </a:lvl5pPr>
            <a:lvl6pPr lvl="5" rtl="0">
              <a:spcBef>
                <a:spcPts val="0"/>
              </a:spcBef>
              <a:spcAft>
                <a:spcPts val="0"/>
              </a:spcAft>
              <a:buSzPts val="2400"/>
              <a:buChar char="■"/>
              <a:defRPr sz="2400"/>
            </a:lvl6pPr>
            <a:lvl7pPr lvl="6" rtl="0">
              <a:spcBef>
                <a:spcPts val="0"/>
              </a:spcBef>
              <a:spcAft>
                <a:spcPts val="0"/>
              </a:spcAft>
              <a:buSzPts val="2400"/>
              <a:buChar char="●"/>
              <a:defRPr sz="2400"/>
            </a:lvl7pPr>
            <a:lvl8pPr lvl="7" rtl="0">
              <a:spcBef>
                <a:spcPts val="0"/>
              </a:spcBef>
              <a:spcAft>
                <a:spcPts val="0"/>
              </a:spcAft>
              <a:buSzPts val="2400"/>
              <a:buChar char="○"/>
              <a:defRPr sz="2400"/>
            </a:lvl8pPr>
            <a:lvl9pPr lvl="8" rtl="0">
              <a:spcBef>
                <a:spcPts val="0"/>
              </a:spcBef>
              <a:spcAft>
                <a:spcPts val="0"/>
              </a:spcAft>
              <a:buSzPts val="2400"/>
              <a:buChar char="■"/>
              <a:defRPr sz="2400"/>
            </a:lvl9pPr>
          </a:lstStyle>
          <a:p/>
        </p:txBody>
      </p:sp>
      <p:sp>
        <p:nvSpPr>
          <p:cNvPr id="120" name="Google Shape;120;p25"/>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l">
              <a:spcBef>
                <a:spcPts val="0"/>
              </a:spcBef>
              <a:spcAft>
                <a:spcPts val="0"/>
              </a:spcAft>
              <a:buNone/>
            </a:pPr>
            <a:fld id="{00000000-1234-1234-1234-123412341234}" type="slidenum">
              <a:rPr lang="fr"/>
              <a:t>‹#›</a:t>
            </a:fld>
            <a:endParaRPr/>
          </a:p>
        </p:txBody>
      </p:sp>
      <p:sp>
        <p:nvSpPr>
          <p:cNvPr id="121" name="Google Shape;121;p25"/>
          <p:cNvSpPr txBox="1"/>
          <p:nvPr>
            <p:ph idx="1" type="subTitle"/>
          </p:nvPr>
        </p:nvSpPr>
        <p:spPr>
          <a:xfrm>
            <a:off x="913127" y="2501050"/>
            <a:ext cx="2727600" cy="12939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None/>
              <a:defRPr>
                <a:solidFill>
                  <a:srgbClr val="FFFFFF"/>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1">
  <p:cSld name="TITLE_1_1">
    <p:bg>
      <p:bgPr>
        <a:solidFill>
          <a:srgbClr val="F76C6C"/>
        </a:solidFill>
      </p:bgPr>
    </p:bg>
    <p:spTree>
      <p:nvGrpSpPr>
        <p:cNvPr id="15" name="Shape 15"/>
        <p:cNvGrpSpPr/>
        <p:nvPr/>
      </p:nvGrpSpPr>
      <p:grpSpPr>
        <a:xfrm>
          <a:off x="0" y="0"/>
          <a:ext cx="0" cy="0"/>
          <a:chOff x="0" y="0"/>
          <a:chExt cx="0" cy="0"/>
        </a:xfrm>
      </p:grpSpPr>
      <p:pic>
        <p:nvPicPr>
          <p:cNvPr id="16" name="Google Shape;16;p4"/>
          <p:cNvPicPr preferRelativeResize="0"/>
          <p:nvPr/>
        </p:nvPicPr>
        <p:blipFill rotWithShape="1">
          <a:blip r:embed="rId2">
            <a:alphaModFix/>
          </a:blip>
          <a:srcRect b="258" l="0" r="0" t="258"/>
          <a:stretch/>
        </p:blipFill>
        <p:spPr>
          <a:xfrm rot="10800000">
            <a:off x="3170289" y="771750"/>
            <a:ext cx="2803417" cy="3599999"/>
          </a:xfrm>
          <a:prstGeom prst="rect">
            <a:avLst/>
          </a:prstGeom>
          <a:noFill/>
          <a:ln>
            <a:noFill/>
          </a:ln>
        </p:spPr>
      </p:pic>
      <p:sp>
        <p:nvSpPr>
          <p:cNvPr id="17" name="Google Shape;17;p4"/>
          <p:cNvSpPr txBox="1"/>
          <p:nvPr>
            <p:ph type="title"/>
          </p:nvPr>
        </p:nvSpPr>
        <p:spPr>
          <a:xfrm>
            <a:off x="1835550" y="1787700"/>
            <a:ext cx="5472900" cy="15681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None/>
              <a:defRPr b="1" sz="3600">
                <a:solidFill>
                  <a:srgbClr val="FFFFFF"/>
                </a:solidFill>
                <a:latin typeface="Varela Round"/>
                <a:ea typeface="Varela Round"/>
                <a:cs typeface="Varela Round"/>
                <a:sym typeface="Varela Round"/>
              </a:defRPr>
            </a:lvl1pPr>
            <a:lvl2pPr lvl="1" rtl="0">
              <a:spcBef>
                <a:spcPts val="0"/>
              </a:spcBef>
              <a:spcAft>
                <a:spcPts val="0"/>
              </a:spcAft>
              <a:buNone/>
              <a:defRPr sz="3600">
                <a:latin typeface="Roboto"/>
                <a:ea typeface="Roboto"/>
                <a:cs typeface="Roboto"/>
                <a:sym typeface="Roboto"/>
              </a:defRPr>
            </a:lvl2pPr>
            <a:lvl3pPr lvl="2" rtl="0">
              <a:spcBef>
                <a:spcPts val="0"/>
              </a:spcBef>
              <a:spcAft>
                <a:spcPts val="0"/>
              </a:spcAft>
              <a:buNone/>
              <a:defRPr sz="3600">
                <a:latin typeface="Roboto"/>
                <a:ea typeface="Roboto"/>
                <a:cs typeface="Roboto"/>
                <a:sym typeface="Roboto"/>
              </a:defRPr>
            </a:lvl3pPr>
            <a:lvl4pPr lvl="3" rtl="0">
              <a:spcBef>
                <a:spcPts val="0"/>
              </a:spcBef>
              <a:spcAft>
                <a:spcPts val="0"/>
              </a:spcAft>
              <a:buNone/>
              <a:defRPr sz="3600">
                <a:latin typeface="Roboto"/>
                <a:ea typeface="Roboto"/>
                <a:cs typeface="Roboto"/>
                <a:sym typeface="Roboto"/>
              </a:defRPr>
            </a:lvl4pPr>
            <a:lvl5pPr lvl="4" rtl="0">
              <a:spcBef>
                <a:spcPts val="0"/>
              </a:spcBef>
              <a:spcAft>
                <a:spcPts val="0"/>
              </a:spcAft>
              <a:buNone/>
              <a:defRPr sz="3600">
                <a:latin typeface="Roboto"/>
                <a:ea typeface="Roboto"/>
                <a:cs typeface="Roboto"/>
                <a:sym typeface="Roboto"/>
              </a:defRPr>
            </a:lvl5pPr>
            <a:lvl6pPr lvl="5" rtl="0">
              <a:spcBef>
                <a:spcPts val="0"/>
              </a:spcBef>
              <a:spcAft>
                <a:spcPts val="0"/>
              </a:spcAft>
              <a:buNone/>
              <a:defRPr sz="3600">
                <a:latin typeface="Roboto"/>
                <a:ea typeface="Roboto"/>
                <a:cs typeface="Roboto"/>
                <a:sym typeface="Roboto"/>
              </a:defRPr>
            </a:lvl6pPr>
            <a:lvl7pPr lvl="6" rtl="0">
              <a:spcBef>
                <a:spcPts val="0"/>
              </a:spcBef>
              <a:spcAft>
                <a:spcPts val="0"/>
              </a:spcAft>
              <a:buNone/>
              <a:defRPr sz="3600">
                <a:latin typeface="Roboto"/>
                <a:ea typeface="Roboto"/>
                <a:cs typeface="Roboto"/>
                <a:sym typeface="Roboto"/>
              </a:defRPr>
            </a:lvl7pPr>
            <a:lvl8pPr lvl="7" rtl="0">
              <a:spcBef>
                <a:spcPts val="0"/>
              </a:spcBef>
              <a:spcAft>
                <a:spcPts val="0"/>
              </a:spcAft>
              <a:buNone/>
              <a:defRPr sz="3600">
                <a:latin typeface="Roboto"/>
                <a:ea typeface="Roboto"/>
                <a:cs typeface="Roboto"/>
                <a:sym typeface="Roboto"/>
              </a:defRPr>
            </a:lvl8pPr>
            <a:lvl9pPr lvl="8" rtl="0">
              <a:spcBef>
                <a:spcPts val="0"/>
              </a:spcBef>
              <a:spcAft>
                <a:spcPts val="0"/>
              </a:spcAft>
              <a:buNone/>
              <a:defRPr sz="3600">
                <a:latin typeface="Roboto"/>
                <a:ea typeface="Roboto"/>
                <a:cs typeface="Roboto"/>
                <a:sym typeface="Roboto"/>
              </a:defRPr>
            </a:lvl9pPr>
          </a:lstStyle>
          <a:p/>
        </p:txBody>
      </p:sp>
      <p:pic>
        <p:nvPicPr>
          <p:cNvPr id="18" name="Google Shape;18;p4"/>
          <p:cNvPicPr preferRelativeResize="0"/>
          <p:nvPr/>
        </p:nvPicPr>
        <p:blipFill>
          <a:blip r:embed="rId3">
            <a:alphaModFix/>
          </a:blip>
          <a:stretch>
            <a:fillRect/>
          </a:stretch>
        </p:blipFill>
        <p:spPr>
          <a:xfrm>
            <a:off x="180000" y="180000"/>
            <a:ext cx="1718375" cy="59285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ogo">
  <p:cSld name="CUSTOM">
    <p:spTree>
      <p:nvGrpSpPr>
        <p:cNvPr id="19" name="Shape 19"/>
        <p:cNvGrpSpPr/>
        <p:nvPr/>
      </p:nvGrpSpPr>
      <p:grpSpPr>
        <a:xfrm>
          <a:off x="0" y="0"/>
          <a:ext cx="0" cy="0"/>
          <a:chOff x="0" y="0"/>
          <a:chExt cx="0" cy="0"/>
        </a:xfrm>
      </p:grpSpPr>
      <p:pic>
        <p:nvPicPr>
          <p:cNvPr id="20" name="Google Shape;20;p5"/>
          <p:cNvPicPr preferRelativeResize="0"/>
          <p:nvPr/>
        </p:nvPicPr>
        <p:blipFill>
          <a:blip r:embed="rId2">
            <a:alphaModFix/>
          </a:blip>
          <a:stretch>
            <a:fillRect/>
          </a:stretch>
        </p:blipFill>
        <p:spPr>
          <a:xfrm>
            <a:off x="2799150" y="1973574"/>
            <a:ext cx="3545702" cy="1196351"/>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p:cSld name="ONE_COLUMN_TEXT">
    <p:bg>
      <p:bgPr>
        <a:solidFill>
          <a:srgbClr val="F99797"/>
        </a:solidFill>
      </p:bgPr>
    </p:bg>
    <p:spTree>
      <p:nvGrpSpPr>
        <p:cNvPr id="21" name="Shape 21"/>
        <p:cNvGrpSpPr/>
        <p:nvPr/>
      </p:nvGrpSpPr>
      <p:grpSpPr>
        <a:xfrm>
          <a:off x="0" y="0"/>
          <a:ext cx="0" cy="0"/>
          <a:chOff x="0" y="0"/>
          <a:chExt cx="0" cy="0"/>
        </a:xfrm>
      </p:grpSpPr>
      <p:sp>
        <p:nvSpPr>
          <p:cNvPr id="22" name="Google Shape;22;p6"/>
          <p:cNvSpPr txBox="1"/>
          <p:nvPr>
            <p:ph type="title"/>
          </p:nvPr>
        </p:nvSpPr>
        <p:spPr>
          <a:xfrm>
            <a:off x="1254900" y="1718925"/>
            <a:ext cx="2783700" cy="960900"/>
          </a:xfrm>
          <a:prstGeom prst="rect">
            <a:avLst/>
          </a:prstGeom>
          <a:noFill/>
          <a:ln>
            <a:noFill/>
          </a:ln>
        </p:spPr>
        <p:txBody>
          <a:bodyPr anchorCtr="0" anchor="t" bIns="91425" lIns="91425" spcFirstLastPara="1" rIns="91425" wrap="square" tIns="91425">
            <a:noAutofit/>
          </a:bodyPr>
          <a:lstStyle>
            <a:lvl1pPr lvl="0" algn="r">
              <a:spcBef>
                <a:spcPts val="0"/>
              </a:spcBef>
              <a:spcAft>
                <a:spcPts val="0"/>
              </a:spcAft>
              <a:buNone/>
              <a:defRPr sz="6000">
                <a:solidFill>
                  <a:srgbClr val="FFFFFF"/>
                </a:solidFill>
                <a:latin typeface="Varela Round"/>
                <a:ea typeface="Varela Round"/>
                <a:cs typeface="Varela Round"/>
                <a:sym typeface="Varela Round"/>
              </a:defRPr>
            </a:lvl1pPr>
            <a:lvl2pPr lvl="1" algn="r">
              <a:spcBef>
                <a:spcPts val="0"/>
              </a:spcBef>
              <a:spcAft>
                <a:spcPts val="0"/>
              </a:spcAft>
              <a:buNone/>
              <a:defRPr/>
            </a:lvl2pPr>
            <a:lvl3pPr lvl="2" algn="r">
              <a:spcBef>
                <a:spcPts val="0"/>
              </a:spcBef>
              <a:spcAft>
                <a:spcPts val="0"/>
              </a:spcAft>
              <a:buNone/>
              <a:defRPr/>
            </a:lvl3pPr>
            <a:lvl4pPr lvl="3" algn="r">
              <a:spcBef>
                <a:spcPts val="0"/>
              </a:spcBef>
              <a:spcAft>
                <a:spcPts val="0"/>
              </a:spcAft>
              <a:buNone/>
              <a:defRPr/>
            </a:lvl4pPr>
            <a:lvl5pPr lvl="4" algn="r">
              <a:spcBef>
                <a:spcPts val="0"/>
              </a:spcBef>
              <a:spcAft>
                <a:spcPts val="0"/>
              </a:spcAft>
              <a:buNone/>
              <a:defRPr/>
            </a:lvl5pPr>
            <a:lvl6pPr lvl="5" algn="r">
              <a:spcBef>
                <a:spcPts val="0"/>
              </a:spcBef>
              <a:spcAft>
                <a:spcPts val="0"/>
              </a:spcAft>
              <a:buNone/>
              <a:defRPr/>
            </a:lvl6pPr>
            <a:lvl7pPr lvl="6" algn="r">
              <a:spcBef>
                <a:spcPts val="0"/>
              </a:spcBef>
              <a:spcAft>
                <a:spcPts val="0"/>
              </a:spcAft>
              <a:buNone/>
              <a:defRPr/>
            </a:lvl7pPr>
            <a:lvl8pPr lvl="7" algn="r">
              <a:spcBef>
                <a:spcPts val="0"/>
              </a:spcBef>
              <a:spcAft>
                <a:spcPts val="0"/>
              </a:spcAft>
              <a:buNone/>
              <a:defRPr/>
            </a:lvl8pPr>
            <a:lvl9pPr lvl="8" algn="r">
              <a:spcBef>
                <a:spcPts val="0"/>
              </a:spcBef>
              <a:spcAft>
                <a:spcPts val="0"/>
              </a:spcAft>
              <a:buNone/>
              <a:defRPr/>
            </a:lvl9pPr>
          </a:lstStyle>
          <a:p/>
        </p:txBody>
      </p:sp>
      <p:sp>
        <p:nvSpPr>
          <p:cNvPr id="23" name="Google Shape;23;p6"/>
          <p:cNvSpPr txBox="1"/>
          <p:nvPr>
            <p:ph idx="2" type="title"/>
          </p:nvPr>
        </p:nvSpPr>
        <p:spPr>
          <a:xfrm>
            <a:off x="3962400" y="2002350"/>
            <a:ext cx="3972600" cy="7218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None/>
              <a:defRPr sz="3600">
                <a:solidFill>
                  <a:srgbClr val="FFFFFF"/>
                </a:solidFill>
                <a:latin typeface="Varela Round"/>
                <a:ea typeface="Varela Round"/>
                <a:cs typeface="Varela Round"/>
                <a:sym typeface="Varela Round"/>
              </a:defRPr>
            </a:lvl1pPr>
            <a:lvl2pPr lvl="1" rtl="0" algn="r">
              <a:spcBef>
                <a:spcPts val="0"/>
              </a:spcBef>
              <a:spcAft>
                <a:spcPts val="0"/>
              </a:spcAft>
              <a:buNone/>
              <a:defRPr sz="3600">
                <a:latin typeface="Varela Round"/>
                <a:ea typeface="Varela Round"/>
                <a:cs typeface="Varela Round"/>
                <a:sym typeface="Varela Round"/>
              </a:defRPr>
            </a:lvl2pPr>
            <a:lvl3pPr lvl="2" rtl="0" algn="r">
              <a:spcBef>
                <a:spcPts val="0"/>
              </a:spcBef>
              <a:spcAft>
                <a:spcPts val="0"/>
              </a:spcAft>
              <a:buNone/>
              <a:defRPr sz="3600">
                <a:latin typeface="Varela Round"/>
                <a:ea typeface="Varela Round"/>
                <a:cs typeface="Varela Round"/>
                <a:sym typeface="Varela Round"/>
              </a:defRPr>
            </a:lvl3pPr>
            <a:lvl4pPr lvl="3" rtl="0" algn="r">
              <a:spcBef>
                <a:spcPts val="0"/>
              </a:spcBef>
              <a:spcAft>
                <a:spcPts val="0"/>
              </a:spcAft>
              <a:buNone/>
              <a:defRPr sz="3600">
                <a:latin typeface="Varela Round"/>
                <a:ea typeface="Varela Round"/>
                <a:cs typeface="Varela Round"/>
                <a:sym typeface="Varela Round"/>
              </a:defRPr>
            </a:lvl4pPr>
            <a:lvl5pPr lvl="4" rtl="0" algn="r">
              <a:spcBef>
                <a:spcPts val="0"/>
              </a:spcBef>
              <a:spcAft>
                <a:spcPts val="0"/>
              </a:spcAft>
              <a:buNone/>
              <a:defRPr sz="3600">
                <a:latin typeface="Varela Round"/>
                <a:ea typeface="Varela Round"/>
                <a:cs typeface="Varela Round"/>
                <a:sym typeface="Varela Round"/>
              </a:defRPr>
            </a:lvl5pPr>
            <a:lvl6pPr lvl="5" rtl="0" algn="r">
              <a:spcBef>
                <a:spcPts val="0"/>
              </a:spcBef>
              <a:spcAft>
                <a:spcPts val="0"/>
              </a:spcAft>
              <a:buNone/>
              <a:defRPr sz="3600">
                <a:latin typeface="Varela Round"/>
                <a:ea typeface="Varela Round"/>
                <a:cs typeface="Varela Round"/>
                <a:sym typeface="Varela Round"/>
              </a:defRPr>
            </a:lvl6pPr>
            <a:lvl7pPr lvl="6" rtl="0" algn="r">
              <a:spcBef>
                <a:spcPts val="0"/>
              </a:spcBef>
              <a:spcAft>
                <a:spcPts val="0"/>
              </a:spcAft>
              <a:buNone/>
              <a:defRPr sz="3600">
                <a:latin typeface="Varela Round"/>
                <a:ea typeface="Varela Round"/>
                <a:cs typeface="Varela Round"/>
                <a:sym typeface="Varela Round"/>
              </a:defRPr>
            </a:lvl7pPr>
            <a:lvl8pPr lvl="7" rtl="0" algn="r">
              <a:spcBef>
                <a:spcPts val="0"/>
              </a:spcBef>
              <a:spcAft>
                <a:spcPts val="0"/>
              </a:spcAft>
              <a:buNone/>
              <a:defRPr sz="3600">
                <a:latin typeface="Varela Round"/>
                <a:ea typeface="Varela Round"/>
                <a:cs typeface="Varela Round"/>
                <a:sym typeface="Varela Round"/>
              </a:defRPr>
            </a:lvl8pPr>
            <a:lvl9pPr lvl="8" rtl="0" algn="r">
              <a:spcBef>
                <a:spcPts val="0"/>
              </a:spcBef>
              <a:spcAft>
                <a:spcPts val="0"/>
              </a:spcAft>
              <a:buNone/>
              <a:defRPr sz="3600">
                <a:latin typeface="Varela Round"/>
                <a:ea typeface="Varela Round"/>
                <a:cs typeface="Varela Round"/>
                <a:sym typeface="Varela Round"/>
              </a:defRPr>
            </a:lvl9pPr>
          </a:lstStyle>
          <a:p/>
        </p:txBody>
      </p:sp>
      <p:sp>
        <p:nvSpPr>
          <p:cNvPr id="24" name="Google Shape;24;p6"/>
          <p:cNvSpPr txBox="1"/>
          <p:nvPr>
            <p:ph idx="1" type="body"/>
          </p:nvPr>
        </p:nvSpPr>
        <p:spPr>
          <a:xfrm>
            <a:off x="4038600" y="2679825"/>
            <a:ext cx="2286000" cy="22860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Clr>
                <a:srgbClr val="FFFFFF"/>
              </a:buClr>
              <a:buSzPts val="1400"/>
              <a:buFont typeface="Raleway"/>
              <a:buAutoNum type="arabicPeriod"/>
              <a:defRPr>
                <a:solidFill>
                  <a:srgbClr val="FFFFFF"/>
                </a:solidFill>
                <a:latin typeface="Raleway"/>
                <a:ea typeface="Raleway"/>
                <a:cs typeface="Raleway"/>
                <a:sym typeface="Raleway"/>
              </a:defRPr>
            </a:lvl1pPr>
            <a:lvl2pPr indent="-317500" lvl="1" marL="914400">
              <a:spcBef>
                <a:spcPts val="0"/>
              </a:spcBef>
              <a:spcAft>
                <a:spcPts val="0"/>
              </a:spcAft>
              <a:buClr>
                <a:srgbClr val="FFFFFF"/>
              </a:buClr>
              <a:buSzPts val="1400"/>
              <a:buFont typeface="Raleway"/>
              <a:buAutoNum type="arabicPeriod"/>
              <a:defRPr>
                <a:solidFill>
                  <a:srgbClr val="FFFFFF"/>
                </a:solidFill>
                <a:latin typeface="Raleway"/>
                <a:ea typeface="Raleway"/>
                <a:cs typeface="Raleway"/>
                <a:sym typeface="Raleway"/>
              </a:defRPr>
            </a:lvl2pPr>
            <a:lvl3pPr indent="-317500" lvl="2" marL="1371600">
              <a:spcBef>
                <a:spcPts val="0"/>
              </a:spcBef>
              <a:spcAft>
                <a:spcPts val="0"/>
              </a:spcAft>
              <a:buClr>
                <a:srgbClr val="FFFFFF"/>
              </a:buClr>
              <a:buSzPts val="1400"/>
              <a:buFont typeface="Raleway"/>
              <a:buAutoNum type="arabicPeriod"/>
              <a:defRPr>
                <a:solidFill>
                  <a:srgbClr val="FFFFFF"/>
                </a:solidFill>
                <a:latin typeface="Raleway"/>
                <a:ea typeface="Raleway"/>
                <a:cs typeface="Raleway"/>
                <a:sym typeface="Raleway"/>
              </a:defRPr>
            </a:lvl3pPr>
            <a:lvl4pPr indent="-317500" lvl="3" marL="1828800">
              <a:spcBef>
                <a:spcPts val="0"/>
              </a:spcBef>
              <a:spcAft>
                <a:spcPts val="0"/>
              </a:spcAft>
              <a:buClr>
                <a:srgbClr val="FFFFFF"/>
              </a:buClr>
              <a:buSzPts val="1400"/>
              <a:buFont typeface="Raleway"/>
              <a:buAutoNum type="arabicPeriod"/>
              <a:defRPr>
                <a:solidFill>
                  <a:srgbClr val="FFFFFF"/>
                </a:solidFill>
                <a:latin typeface="Raleway"/>
                <a:ea typeface="Raleway"/>
                <a:cs typeface="Raleway"/>
                <a:sym typeface="Raleway"/>
              </a:defRPr>
            </a:lvl4pPr>
            <a:lvl5pPr indent="-317500" lvl="4" marL="2286000">
              <a:spcBef>
                <a:spcPts val="0"/>
              </a:spcBef>
              <a:spcAft>
                <a:spcPts val="0"/>
              </a:spcAft>
              <a:buClr>
                <a:srgbClr val="FFFFFF"/>
              </a:buClr>
              <a:buSzPts val="1400"/>
              <a:buFont typeface="Raleway"/>
              <a:buAutoNum type="arabicPeriod"/>
              <a:defRPr>
                <a:solidFill>
                  <a:srgbClr val="FFFFFF"/>
                </a:solidFill>
                <a:latin typeface="Raleway"/>
                <a:ea typeface="Raleway"/>
                <a:cs typeface="Raleway"/>
                <a:sym typeface="Raleway"/>
              </a:defRPr>
            </a:lvl5pPr>
            <a:lvl6pPr indent="-317500" lvl="5" marL="2743200">
              <a:spcBef>
                <a:spcPts val="0"/>
              </a:spcBef>
              <a:spcAft>
                <a:spcPts val="0"/>
              </a:spcAft>
              <a:buClr>
                <a:srgbClr val="FFFFFF"/>
              </a:buClr>
              <a:buSzPts val="1400"/>
              <a:buFont typeface="Raleway"/>
              <a:buAutoNum type="arabicPeriod"/>
              <a:defRPr>
                <a:solidFill>
                  <a:srgbClr val="FFFFFF"/>
                </a:solidFill>
                <a:latin typeface="Raleway"/>
                <a:ea typeface="Raleway"/>
                <a:cs typeface="Raleway"/>
                <a:sym typeface="Raleway"/>
              </a:defRPr>
            </a:lvl6pPr>
            <a:lvl7pPr indent="-317500" lvl="6" marL="3200400">
              <a:spcBef>
                <a:spcPts val="0"/>
              </a:spcBef>
              <a:spcAft>
                <a:spcPts val="0"/>
              </a:spcAft>
              <a:buClr>
                <a:srgbClr val="FFFFFF"/>
              </a:buClr>
              <a:buSzPts val="1400"/>
              <a:buFont typeface="Raleway"/>
              <a:buAutoNum type="arabicPeriod"/>
              <a:defRPr>
                <a:solidFill>
                  <a:srgbClr val="FFFFFF"/>
                </a:solidFill>
                <a:latin typeface="Raleway"/>
                <a:ea typeface="Raleway"/>
                <a:cs typeface="Raleway"/>
                <a:sym typeface="Raleway"/>
              </a:defRPr>
            </a:lvl7pPr>
            <a:lvl8pPr indent="-317500" lvl="7" marL="3657600">
              <a:spcBef>
                <a:spcPts val="0"/>
              </a:spcBef>
              <a:spcAft>
                <a:spcPts val="0"/>
              </a:spcAft>
              <a:buClr>
                <a:srgbClr val="FFFFFF"/>
              </a:buClr>
              <a:buSzPts val="1400"/>
              <a:buFont typeface="Raleway"/>
              <a:buAutoNum type="arabicPeriod"/>
              <a:defRPr>
                <a:solidFill>
                  <a:srgbClr val="FFFFFF"/>
                </a:solidFill>
                <a:latin typeface="Raleway"/>
                <a:ea typeface="Raleway"/>
                <a:cs typeface="Raleway"/>
                <a:sym typeface="Raleway"/>
              </a:defRPr>
            </a:lvl8pPr>
            <a:lvl9pPr indent="-317500" lvl="8" marL="4114800">
              <a:spcBef>
                <a:spcPts val="0"/>
              </a:spcBef>
              <a:spcAft>
                <a:spcPts val="0"/>
              </a:spcAft>
              <a:buClr>
                <a:srgbClr val="FFFFFF"/>
              </a:buClr>
              <a:buSzPts val="1400"/>
              <a:buFont typeface="Raleway"/>
              <a:buAutoNum type="arabicPeriod"/>
              <a:defRPr>
                <a:solidFill>
                  <a:srgbClr val="FFFFFF"/>
                </a:solidFill>
                <a:latin typeface="Raleway"/>
                <a:ea typeface="Raleway"/>
                <a:cs typeface="Raleway"/>
                <a:sym typeface="Raleway"/>
              </a:defRPr>
            </a:lvl9pPr>
          </a:lstStyle>
          <a:p/>
        </p:txBody>
      </p:sp>
      <p:pic>
        <p:nvPicPr>
          <p:cNvPr id="25" name="Google Shape;25;p6"/>
          <p:cNvPicPr preferRelativeResize="0"/>
          <p:nvPr/>
        </p:nvPicPr>
        <p:blipFill>
          <a:blip r:embed="rId2">
            <a:alphaModFix/>
          </a:blip>
          <a:stretch>
            <a:fillRect/>
          </a:stretch>
        </p:blipFill>
        <p:spPr>
          <a:xfrm>
            <a:off x="180000" y="180000"/>
            <a:ext cx="1718375" cy="592850"/>
          </a:xfrm>
          <a:prstGeom prst="rect">
            <a:avLst/>
          </a:prstGeom>
          <a:noFill/>
          <a:ln>
            <a:noFill/>
          </a:ln>
        </p:spPr>
      </p:pic>
      <p:pic>
        <p:nvPicPr>
          <p:cNvPr id="26" name="Google Shape;26;p6"/>
          <p:cNvPicPr preferRelativeResize="0"/>
          <p:nvPr/>
        </p:nvPicPr>
        <p:blipFill>
          <a:blip r:embed="rId3">
            <a:alphaModFix/>
          </a:blip>
          <a:stretch>
            <a:fillRect/>
          </a:stretch>
        </p:blipFill>
        <p:spPr>
          <a:xfrm>
            <a:off x="1680025" y="777875"/>
            <a:ext cx="3414675" cy="2637825"/>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mple Section">
  <p:cSld name="ONE_COLUMN_TEXT_2_2">
    <p:spTree>
      <p:nvGrpSpPr>
        <p:cNvPr id="27" name="Shape 27"/>
        <p:cNvGrpSpPr/>
        <p:nvPr/>
      </p:nvGrpSpPr>
      <p:grpSpPr>
        <a:xfrm>
          <a:off x="0" y="0"/>
          <a:ext cx="0" cy="0"/>
          <a:chOff x="0" y="0"/>
          <a:chExt cx="0" cy="0"/>
        </a:xfrm>
      </p:grpSpPr>
      <p:sp>
        <p:nvSpPr>
          <p:cNvPr id="28" name="Google Shape;28;p7"/>
          <p:cNvSpPr/>
          <p:nvPr/>
        </p:nvSpPr>
        <p:spPr>
          <a:xfrm>
            <a:off x="-15875" y="-2650"/>
            <a:ext cx="9180000" cy="720000"/>
          </a:xfrm>
          <a:prstGeom prst="rect">
            <a:avLst/>
          </a:prstGeom>
          <a:solidFill>
            <a:srgbClr val="F76C6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7"/>
          <p:cNvSpPr txBox="1"/>
          <p:nvPr>
            <p:ph type="title"/>
          </p:nvPr>
        </p:nvSpPr>
        <p:spPr>
          <a:xfrm>
            <a:off x="1171250" y="-2650"/>
            <a:ext cx="2338800" cy="720000"/>
          </a:xfrm>
          <a:prstGeom prst="rect">
            <a:avLst/>
          </a:prstGeom>
          <a:noFill/>
          <a:ln>
            <a:noFill/>
          </a:ln>
        </p:spPr>
        <p:txBody>
          <a:bodyPr anchorCtr="0" anchor="ctr" bIns="0" lIns="0" spcFirstLastPara="1" rIns="0" wrap="square" tIns="0">
            <a:noAutofit/>
          </a:bodyPr>
          <a:lstStyle>
            <a:lvl1pPr lvl="0" rtl="0">
              <a:spcBef>
                <a:spcPts val="0"/>
              </a:spcBef>
              <a:spcAft>
                <a:spcPts val="0"/>
              </a:spcAft>
              <a:buNone/>
              <a:defRPr sz="2200">
                <a:solidFill>
                  <a:srgbClr val="FFFFFF"/>
                </a:solidFill>
                <a:latin typeface="Varela Round"/>
                <a:ea typeface="Varela Round"/>
                <a:cs typeface="Varela Round"/>
                <a:sym typeface="Varela Round"/>
              </a:defRPr>
            </a:lvl1pPr>
            <a:lvl2pPr lvl="1" rtl="0">
              <a:spcBef>
                <a:spcPts val="0"/>
              </a:spcBef>
              <a:spcAft>
                <a:spcPts val="0"/>
              </a:spcAft>
              <a:buNone/>
              <a:defRPr>
                <a:solidFill>
                  <a:srgbClr val="FFFFFF"/>
                </a:solidFill>
              </a:defRPr>
            </a:lvl2pPr>
            <a:lvl3pPr lvl="2" rtl="0">
              <a:spcBef>
                <a:spcPts val="0"/>
              </a:spcBef>
              <a:spcAft>
                <a:spcPts val="0"/>
              </a:spcAft>
              <a:buNone/>
              <a:defRPr>
                <a:solidFill>
                  <a:srgbClr val="FFFFFF"/>
                </a:solidFill>
              </a:defRPr>
            </a:lvl3pPr>
            <a:lvl4pPr lvl="3" rtl="0">
              <a:spcBef>
                <a:spcPts val="0"/>
              </a:spcBef>
              <a:spcAft>
                <a:spcPts val="0"/>
              </a:spcAft>
              <a:buNone/>
              <a:defRPr>
                <a:solidFill>
                  <a:srgbClr val="FFFFFF"/>
                </a:solidFill>
              </a:defRPr>
            </a:lvl4pPr>
            <a:lvl5pPr lvl="4" rtl="0">
              <a:spcBef>
                <a:spcPts val="0"/>
              </a:spcBef>
              <a:spcAft>
                <a:spcPts val="0"/>
              </a:spcAft>
              <a:buNone/>
              <a:defRPr>
                <a:solidFill>
                  <a:srgbClr val="FFFFFF"/>
                </a:solidFill>
              </a:defRPr>
            </a:lvl5pPr>
            <a:lvl6pPr lvl="5" rtl="0">
              <a:spcBef>
                <a:spcPts val="0"/>
              </a:spcBef>
              <a:spcAft>
                <a:spcPts val="0"/>
              </a:spcAft>
              <a:buNone/>
              <a:defRPr>
                <a:solidFill>
                  <a:srgbClr val="FFFFFF"/>
                </a:solidFill>
              </a:defRPr>
            </a:lvl6pPr>
            <a:lvl7pPr lvl="6" rtl="0">
              <a:spcBef>
                <a:spcPts val="0"/>
              </a:spcBef>
              <a:spcAft>
                <a:spcPts val="0"/>
              </a:spcAft>
              <a:buNone/>
              <a:defRPr>
                <a:solidFill>
                  <a:srgbClr val="FFFFFF"/>
                </a:solidFill>
              </a:defRPr>
            </a:lvl7pPr>
            <a:lvl8pPr lvl="7" rtl="0">
              <a:spcBef>
                <a:spcPts val="0"/>
              </a:spcBef>
              <a:spcAft>
                <a:spcPts val="0"/>
              </a:spcAft>
              <a:buNone/>
              <a:defRPr>
                <a:solidFill>
                  <a:srgbClr val="FFFFFF"/>
                </a:solidFill>
              </a:defRPr>
            </a:lvl8pPr>
            <a:lvl9pPr lvl="8" rtl="0">
              <a:spcBef>
                <a:spcPts val="0"/>
              </a:spcBef>
              <a:spcAft>
                <a:spcPts val="0"/>
              </a:spcAft>
              <a:buNone/>
              <a:defRPr>
                <a:solidFill>
                  <a:srgbClr val="FFFFFF"/>
                </a:solidFill>
              </a:defRPr>
            </a:lvl9pPr>
          </a:lstStyle>
          <a:p/>
        </p:txBody>
      </p:sp>
      <p:sp>
        <p:nvSpPr>
          <p:cNvPr id="30" name="Google Shape;30;p7"/>
          <p:cNvSpPr txBox="1"/>
          <p:nvPr>
            <p:ph idx="1" type="subTitle"/>
          </p:nvPr>
        </p:nvSpPr>
        <p:spPr>
          <a:xfrm>
            <a:off x="3129050" y="190800"/>
            <a:ext cx="2783700" cy="360000"/>
          </a:xfrm>
          <a:prstGeom prst="rect">
            <a:avLst/>
          </a:prstGeom>
          <a:noFill/>
          <a:ln>
            <a:noFill/>
          </a:ln>
        </p:spPr>
        <p:txBody>
          <a:bodyPr anchorCtr="0" anchor="ctr" bIns="0" lIns="0" spcFirstLastPara="1" rIns="0" wrap="square" tIns="0">
            <a:noAutofit/>
          </a:bodyPr>
          <a:lstStyle>
            <a:lvl1pPr lvl="0" rtl="0">
              <a:spcBef>
                <a:spcPts val="0"/>
              </a:spcBef>
              <a:spcAft>
                <a:spcPts val="0"/>
              </a:spcAft>
              <a:buNone/>
              <a:defRPr>
                <a:solidFill>
                  <a:srgbClr val="FFFFFF"/>
                </a:solidFill>
                <a:latin typeface="Raleway Light"/>
                <a:ea typeface="Raleway Light"/>
                <a:cs typeface="Raleway Light"/>
                <a:sym typeface="Raleway Light"/>
              </a:defRPr>
            </a:lvl1pPr>
            <a:lvl2pPr lvl="1" rtl="0">
              <a:spcBef>
                <a:spcPts val="0"/>
              </a:spcBef>
              <a:spcAft>
                <a:spcPts val="0"/>
              </a:spcAft>
              <a:buNone/>
              <a:defRPr>
                <a:solidFill>
                  <a:srgbClr val="FFFFFF"/>
                </a:solidFill>
                <a:latin typeface="Raleway"/>
                <a:ea typeface="Raleway"/>
                <a:cs typeface="Raleway"/>
                <a:sym typeface="Raleway"/>
              </a:defRPr>
            </a:lvl2pPr>
            <a:lvl3pPr lvl="2" rtl="0">
              <a:spcBef>
                <a:spcPts val="0"/>
              </a:spcBef>
              <a:spcAft>
                <a:spcPts val="0"/>
              </a:spcAft>
              <a:buNone/>
              <a:defRPr>
                <a:solidFill>
                  <a:srgbClr val="FFFFFF"/>
                </a:solidFill>
                <a:latin typeface="Raleway"/>
                <a:ea typeface="Raleway"/>
                <a:cs typeface="Raleway"/>
                <a:sym typeface="Raleway"/>
              </a:defRPr>
            </a:lvl3pPr>
            <a:lvl4pPr lvl="3" rtl="0">
              <a:spcBef>
                <a:spcPts val="0"/>
              </a:spcBef>
              <a:spcAft>
                <a:spcPts val="0"/>
              </a:spcAft>
              <a:buNone/>
              <a:defRPr>
                <a:solidFill>
                  <a:srgbClr val="FFFFFF"/>
                </a:solidFill>
                <a:latin typeface="Raleway"/>
                <a:ea typeface="Raleway"/>
                <a:cs typeface="Raleway"/>
                <a:sym typeface="Raleway"/>
              </a:defRPr>
            </a:lvl4pPr>
            <a:lvl5pPr lvl="4" rtl="0">
              <a:spcBef>
                <a:spcPts val="0"/>
              </a:spcBef>
              <a:spcAft>
                <a:spcPts val="0"/>
              </a:spcAft>
              <a:buNone/>
              <a:defRPr>
                <a:solidFill>
                  <a:srgbClr val="FFFFFF"/>
                </a:solidFill>
                <a:latin typeface="Raleway"/>
                <a:ea typeface="Raleway"/>
                <a:cs typeface="Raleway"/>
                <a:sym typeface="Raleway"/>
              </a:defRPr>
            </a:lvl5pPr>
            <a:lvl6pPr lvl="5" rtl="0">
              <a:spcBef>
                <a:spcPts val="0"/>
              </a:spcBef>
              <a:spcAft>
                <a:spcPts val="0"/>
              </a:spcAft>
              <a:buNone/>
              <a:defRPr>
                <a:solidFill>
                  <a:srgbClr val="FFFFFF"/>
                </a:solidFill>
                <a:latin typeface="Raleway"/>
                <a:ea typeface="Raleway"/>
                <a:cs typeface="Raleway"/>
                <a:sym typeface="Raleway"/>
              </a:defRPr>
            </a:lvl6pPr>
            <a:lvl7pPr lvl="6" rtl="0">
              <a:spcBef>
                <a:spcPts val="0"/>
              </a:spcBef>
              <a:spcAft>
                <a:spcPts val="0"/>
              </a:spcAft>
              <a:buNone/>
              <a:defRPr>
                <a:solidFill>
                  <a:srgbClr val="FFFFFF"/>
                </a:solidFill>
                <a:latin typeface="Raleway"/>
                <a:ea typeface="Raleway"/>
                <a:cs typeface="Raleway"/>
                <a:sym typeface="Raleway"/>
              </a:defRPr>
            </a:lvl7pPr>
            <a:lvl8pPr lvl="7" rtl="0">
              <a:spcBef>
                <a:spcPts val="0"/>
              </a:spcBef>
              <a:spcAft>
                <a:spcPts val="0"/>
              </a:spcAft>
              <a:buNone/>
              <a:defRPr>
                <a:solidFill>
                  <a:srgbClr val="FFFFFF"/>
                </a:solidFill>
                <a:latin typeface="Raleway"/>
                <a:ea typeface="Raleway"/>
                <a:cs typeface="Raleway"/>
                <a:sym typeface="Raleway"/>
              </a:defRPr>
            </a:lvl8pPr>
            <a:lvl9pPr lvl="8" rtl="0">
              <a:spcBef>
                <a:spcPts val="0"/>
              </a:spcBef>
              <a:spcAft>
                <a:spcPts val="0"/>
              </a:spcAft>
              <a:buNone/>
              <a:defRPr>
                <a:solidFill>
                  <a:srgbClr val="FFFFFF"/>
                </a:solidFill>
                <a:latin typeface="Raleway"/>
                <a:ea typeface="Raleway"/>
                <a:cs typeface="Raleway"/>
                <a:sym typeface="Raleway"/>
              </a:defRPr>
            </a:lvl9pPr>
          </a:lstStyle>
          <a:p/>
        </p:txBody>
      </p:sp>
      <p:pic>
        <p:nvPicPr>
          <p:cNvPr id="31" name="Google Shape;31;p7"/>
          <p:cNvPicPr preferRelativeResize="0"/>
          <p:nvPr/>
        </p:nvPicPr>
        <p:blipFill rotWithShape="1">
          <a:blip r:embed="rId2">
            <a:alphaModFix/>
          </a:blip>
          <a:srcRect b="0" l="0" r="51271" t="0"/>
          <a:stretch/>
        </p:blipFill>
        <p:spPr>
          <a:xfrm>
            <a:off x="126000" y="127800"/>
            <a:ext cx="686432" cy="486000"/>
          </a:xfrm>
          <a:prstGeom prst="rect">
            <a:avLst/>
          </a:prstGeom>
          <a:noFill/>
          <a:ln>
            <a:noFill/>
          </a:ln>
        </p:spPr>
      </p:pic>
      <p:sp>
        <p:nvSpPr>
          <p:cNvPr id="32" name="Google Shape;32;p7"/>
          <p:cNvSpPr txBox="1"/>
          <p:nvPr>
            <p:ph idx="2" type="title"/>
          </p:nvPr>
        </p:nvSpPr>
        <p:spPr>
          <a:xfrm>
            <a:off x="1245600" y="882000"/>
            <a:ext cx="6791400" cy="5313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sz="3600">
                <a:solidFill>
                  <a:srgbClr val="F76C6C"/>
                </a:solidFill>
                <a:latin typeface="Varela Round"/>
                <a:ea typeface="Varela Round"/>
                <a:cs typeface="Varela Round"/>
                <a:sym typeface="Varela Round"/>
              </a:defRPr>
            </a:lvl1pPr>
            <a:lvl2pPr lvl="1" rtl="0">
              <a:spcBef>
                <a:spcPts val="0"/>
              </a:spcBef>
              <a:spcAft>
                <a:spcPts val="0"/>
              </a:spcAft>
              <a:buNone/>
              <a:defRPr>
                <a:latin typeface="Varela Round"/>
                <a:ea typeface="Varela Round"/>
                <a:cs typeface="Varela Round"/>
                <a:sym typeface="Varela Round"/>
              </a:defRPr>
            </a:lvl2pPr>
            <a:lvl3pPr lvl="2" rtl="0">
              <a:spcBef>
                <a:spcPts val="0"/>
              </a:spcBef>
              <a:spcAft>
                <a:spcPts val="0"/>
              </a:spcAft>
              <a:buNone/>
              <a:defRPr>
                <a:latin typeface="Varela Round"/>
                <a:ea typeface="Varela Round"/>
                <a:cs typeface="Varela Round"/>
                <a:sym typeface="Varela Round"/>
              </a:defRPr>
            </a:lvl3pPr>
            <a:lvl4pPr lvl="3" rtl="0">
              <a:spcBef>
                <a:spcPts val="0"/>
              </a:spcBef>
              <a:spcAft>
                <a:spcPts val="0"/>
              </a:spcAft>
              <a:buNone/>
              <a:defRPr>
                <a:latin typeface="Varela Round"/>
                <a:ea typeface="Varela Round"/>
                <a:cs typeface="Varela Round"/>
                <a:sym typeface="Varela Round"/>
              </a:defRPr>
            </a:lvl4pPr>
            <a:lvl5pPr lvl="4" rtl="0">
              <a:spcBef>
                <a:spcPts val="0"/>
              </a:spcBef>
              <a:spcAft>
                <a:spcPts val="0"/>
              </a:spcAft>
              <a:buNone/>
              <a:defRPr>
                <a:latin typeface="Varela Round"/>
                <a:ea typeface="Varela Round"/>
                <a:cs typeface="Varela Round"/>
                <a:sym typeface="Varela Round"/>
              </a:defRPr>
            </a:lvl5pPr>
            <a:lvl6pPr lvl="5" rtl="0">
              <a:spcBef>
                <a:spcPts val="0"/>
              </a:spcBef>
              <a:spcAft>
                <a:spcPts val="0"/>
              </a:spcAft>
              <a:buNone/>
              <a:defRPr>
                <a:latin typeface="Varela Round"/>
                <a:ea typeface="Varela Round"/>
                <a:cs typeface="Varela Round"/>
                <a:sym typeface="Varela Round"/>
              </a:defRPr>
            </a:lvl6pPr>
            <a:lvl7pPr lvl="6" rtl="0">
              <a:spcBef>
                <a:spcPts val="0"/>
              </a:spcBef>
              <a:spcAft>
                <a:spcPts val="0"/>
              </a:spcAft>
              <a:buNone/>
              <a:defRPr>
                <a:latin typeface="Varela Round"/>
                <a:ea typeface="Varela Round"/>
                <a:cs typeface="Varela Round"/>
                <a:sym typeface="Varela Round"/>
              </a:defRPr>
            </a:lvl7pPr>
            <a:lvl8pPr lvl="7" rtl="0">
              <a:spcBef>
                <a:spcPts val="0"/>
              </a:spcBef>
              <a:spcAft>
                <a:spcPts val="0"/>
              </a:spcAft>
              <a:buNone/>
              <a:defRPr>
                <a:latin typeface="Varela Round"/>
                <a:ea typeface="Varela Round"/>
                <a:cs typeface="Varela Round"/>
                <a:sym typeface="Varela Round"/>
              </a:defRPr>
            </a:lvl8pPr>
            <a:lvl9pPr lvl="8" rtl="0">
              <a:spcBef>
                <a:spcPts val="0"/>
              </a:spcBef>
              <a:spcAft>
                <a:spcPts val="0"/>
              </a:spcAft>
              <a:buNone/>
              <a:defRPr>
                <a:latin typeface="Varela Round"/>
                <a:ea typeface="Varela Round"/>
                <a:cs typeface="Varela Round"/>
                <a:sym typeface="Varela Round"/>
              </a:defRPr>
            </a:lvl9pPr>
          </a:lstStyle>
          <a:p/>
        </p:txBody>
      </p:sp>
      <p:sp>
        <p:nvSpPr>
          <p:cNvPr id="33" name="Google Shape;33;p7"/>
          <p:cNvSpPr txBox="1"/>
          <p:nvPr>
            <p:ph idx="3" type="subTitle"/>
          </p:nvPr>
        </p:nvSpPr>
        <p:spPr>
          <a:xfrm>
            <a:off x="1249200" y="1414800"/>
            <a:ext cx="6790200" cy="3936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b="1">
                <a:solidFill>
                  <a:srgbClr val="F76C6C"/>
                </a:solidFill>
                <a:latin typeface="Raleway"/>
                <a:ea typeface="Raleway"/>
                <a:cs typeface="Raleway"/>
                <a:sym typeface="Raleway"/>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 name="Google Shape;34;p7"/>
          <p:cNvSpPr txBox="1"/>
          <p:nvPr>
            <p:ph idx="4" type="body"/>
          </p:nvPr>
        </p:nvSpPr>
        <p:spPr>
          <a:xfrm>
            <a:off x="1249200" y="1998600"/>
            <a:ext cx="6791400" cy="2802900"/>
          </a:xfrm>
          <a:prstGeom prst="rect">
            <a:avLst/>
          </a:prstGeom>
          <a:noFill/>
          <a:ln>
            <a:noFill/>
          </a:ln>
        </p:spPr>
        <p:txBody>
          <a:bodyPr anchorCtr="0" anchor="t" bIns="0" lIns="0" spcFirstLastPara="1" rIns="0" wrap="square" tIns="0">
            <a:noAutofit/>
          </a:bodyPr>
          <a:lstStyle>
            <a:lvl1pPr indent="-317500" lvl="0" marL="457200" rtl="0">
              <a:spcBef>
                <a:spcPts val="0"/>
              </a:spcBef>
              <a:spcAft>
                <a:spcPts val="0"/>
              </a:spcAft>
              <a:buClr>
                <a:srgbClr val="3B424E"/>
              </a:buClr>
              <a:buSzPts val="1400"/>
              <a:buFont typeface="Raleway"/>
              <a:buChar char="●"/>
              <a:defRPr>
                <a:solidFill>
                  <a:srgbClr val="3B424E"/>
                </a:solidFill>
                <a:latin typeface="Raleway"/>
                <a:ea typeface="Raleway"/>
                <a:cs typeface="Raleway"/>
                <a:sym typeface="Raleway"/>
              </a:defRPr>
            </a:lvl1pPr>
            <a:lvl2pPr indent="-317500" lvl="1" marL="914400" rtl="0">
              <a:spcBef>
                <a:spcPts val="0"/>
              </a:spcBef>
              <a:spcAft>
                <a:spcPts val="0"/>
              </a:spcAft>
              <a:buClr>
                <a:srgbClr val="3B424E"/>
              </a:buClr>
              <a:buSzPts val="1400"/>
              <a:buFont typeface="Raleway"/>
              <a:buChar char="○"/>
              <a:defRPr>
                <a:solidFill>
                  <a:srgbClr val="3B424E"/>
                </a:solidFill>
                <a:latin typeface="Raleway"/>
                <a:ea typeface="Raleway"/>
                <a:cs typeface="Raleway"/>
                <a:sym typeface="Raleway"/>
              </a:defRPr>
            </a:lvl2pPr>
            <a:lvl3pPr indent="-317500" lvl="2" marL="1371600" rtl="0">
              <a:spcBef>
                <a:spcPts val="0"/>
              </a:spcBef>
              <a:spcAft>
                <a:spcPts val="0"/>
              </a:spcAft>
              <a:buClr>
                <a:srgbClr val="3B424E"/>
              </a:buClr>
              <a:buSzPts val="1400"/>
              <a:buFont typeface="Raleway"/>
              <a:buChar char="■"/>
              <a:defRPr>
                <a:solidFill>
                  <a:srgbClr val="3B424E"/>
                </a:solidFill>
                <a:latin typeface="Raleway"/>
                <a:ea typeface="Raleway"/>
                <a:cs typeface="Raleway"/>
                <a:sym typeface="Raleway"/>
              </a:defRPr>
            </a:lvl3pPr>
            <a:lvl4pPr indent="-317500" lvl="3" marL="1828800" rtl="0">
              <a:spcBef>
                <a:spcPts val="0"/>
              </a:spcBef>
              <a:spcAft>
                <a:spcPts val="0"/>
              </a:spcAft>
              <a:buClr>
                <a:srgbClr val="3B424E"/>
              </a:buClr>
              <a:buSzPts val="1400"/>
              <a:buFont typeface="Raleway"/>
              <a:buChar char="●"/>
              <a:defRPr>
                <a:solidFill>
                  <a:srgbClr val="3B424E"/>
                </a:solidFill>
                <a:latin typeface="Raleway"/>
                <a:ea typeface="Raleway"/>
                <a:cs typeface="Raleway"/>
                <a:sym typeface="Raleway"/>
              </a:defRPr>
            </a:lvl4pPr>
            <a:lvl5pPr indent="-317500" lvl="4" marL="2286000" rtl="0">
              <a:spcBef>
                <a:spcPts val="0"/>
              </a:spcBef>
              <a:spcAft>
                <a:spcPts val="0"/>
              </a:spcAft>
              <a:buClr>
                <a:srgbClr val="3B424E"/>
              </a:buClr>
              <a:buSzPts val="1400"/>
              <a:buFont typeface="Raleway"/>
              <a:buChar char="○"/>
              <a:defRPr>
                <a:solidFill>
                  <a:srgbClr val="3B424E"/>
                </a:solidFill>
                <a:latin typeface="Raleway"/>
                <a:ea typeface="Raleway"/>
                <a:cs typeface="Raleway"/>
                <a:sym typeface="Raleway"/>
              </a:defRPr>
            </a:lvl5pPr>
            <a:lvl6pPr indent="-317500" lvl="5" marL="2743200" rtl="0">
              <a:spcBef>
                <a:spcPts val="0"/>
              </a:spcBef>
              <a:spcAft>
                <a:spcPts val="0"/>
              </a:spcAft>
              <a:buClr>
                <a:srgbClr val="3B424E"/>
              </a:buClr>
              <a:buSzPts val="1400"/>
              <a:buFont typeface="Raleway"/>
              <a:buChar char="■"/>
              <a:defRPr>
                <a:solidFill>
                  <a:srgbClr val="3B424E"/>
                </a:solidFill>
                <a:latin typeface="Raleway"/>
                <a:ea typeface="Raleway"/>
                <a:cs typeface="Raleway"/>
                <a:sym typeface="Raleway"/>
              </a:defRPr>
            </a:lvl6pPr>
            <a:lvl7pPr indent="-317500" lvl="6" marL="3200400" rtl="0">
              <a:spcBef>
                <a:spcPts val="0"/>
              </a:spcBef>
              <a:spcAft>
                <a:spcPts val="0"/>
              </a:spcAft>
              <a:buClr>
                <a:srgbClr val="3B424E"/>
              </a:buClr>
              <a:buSzPts val="1400"/>
              <a:buFont typeface="Raleway"/>
              <a:buChar char="●"/>
              <a:defRPr>
                <a:solidFill>
                  <a:srgbClr val="3B424E"/>
                </a:solidFill>
                <a:latin typeface="Raleway"/>
                <a:ea typeface="Raleway"/>
                <a:cs typeface="Raleway"/>
                <a:sym typeface="Raleway"/>
              </a:defRPr>
            </a:lvl7pPr>
            <a:lvl8pPr indent="-317500" lvl="7" marL="3657600" rtl="0">
              <a:spcBef>
                <a:spcPts val="0"/>
              </a:spcBef>
              <a:spcAft>
                <a:spcPts val="0"/>
              </a:spcAft>
              <a:buClr>
                <a:srgbClr val="3B424E"/>
              </a:buClr>
              <a:buSzPts val="1400"/>
              <a:buFont typeface="Raleway"/>
              <a:buChar char="○"/>
              <a:defRPr>
                <a:solidFill>
                  <a:srgbClr val="3B424E"/>
                </a:solidFill>
                <a:latin typeface="Raleway"/>
                <a:ea typeface="Raleway"/>
                <a:cs typeface="Raleway"/>
                <a:sym typeface="Raleway"/>
              </a:defRPr>
            </a:lvl8pPr>
            <a:lvl9pPr indent="-317500" lvl="8" marL="4114800" rtl="0">
              <a:spcBef>
                <a:spcPts val="0"/>
              </a:spcBef>
              <a:spcAft>
                <a:spcPts val="0"/>
              </a:spcAft>
              <a:buClr>
                <a:srgbClr val="3B424E"/>
              </a:buClr>
              <a:buSzPts val="1400"/>
              <a:buFont typeface="Raleway"/>
              <a:buChar char="■"/>
              <a:defRPr>
                <a:solidFill>
                  <a:srgbClr val="3B424E"/>
                </a:solidFill>
                <a:latin typeface="Raleway"/>
                <a:ea typeface="Raleway"/>
                <a:cs typeface="Raleway"/>
                <a:sym typeface="Raleway"/>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mple Section Split">
  <p:cSld name="ONE_COLUMN_TEXT_2_1">
    <p:spTree>
      <p:nvGrpSpPr>
        <p:cNvPr id="35" name="Shape 35"/>
        <p:cNvGrpSpPr/>
        <p:nvPr/>
      </p:nvGrpSpPr>
      <p:grpSpPr>
        <a:xfrm>
          <a:off x="0" y="0"/>
          <a:ext cx="0" cy="0"/>
          <a:chOff x="0" y="0"/>
          <a:chExt cx="0" cy="0"/>
        </a:xfrm>
      </p:grpSpPr>
      <p:sp>
        <p:nvSpPr>
          <p:cNvPr id="36" name="Google Shape;36;p8"/>
          <p:cNvSpPr/>
          <p:nvPr/>
        </p:nvSpPr>
        <p:spPr>
          <a:xfrm>
            <a:off x="-15875" y="-2650"/>
            <a:ext cx="9180000" cy="720000"/>
          </a:xfrm>
          <a:prstGeom prst="rect">
            <a:avLst/>
          </a:prstGeom>
          <a:solidFill>
            <a:srgbClr val="F76C6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8"/>
          <p:cNvSpPr txBox="1"/>
          <p:nvPr>
            <p:ph type="title"/>
          </p:nvPr>
        </p:nvSpPr>
        <p:spPr>
          <a:xfrm>
            <a:off x="1171250" y="-2650"/>
            <a:ext cx="2338800" cy="720000"/>
          </a:xfrm>
          <a:prstGeom prst="rect">
            <a:avLst/>
          </a:prstGeom>
          <a:noFill/>
          <a:ln>
            <a:noFill/>
          </a:ln>
        </p:spPr>
        <p:txBody>
          <a:bodyPr anchorCtr="0" anchor="ctr" bIns="0" lIns="0" spcFirstLastPara="1" rIns="0" wrap="square" tIns="0">
            <a:noAutofit/>
          </a:bodyPr>
          <a:lstStyle>
            <a:lvl1pPr lvl="0" rtl="0">
              <a:spcBef>
                <a:spcPts val="0"/>
              </a:spcBef>
              <a:spcAft>
                <a:spcPts val="0"/>
              </a:spcAft>
              <a:buNone/>
              <a:defRPr sz="2200">
                <a:solidFill>
                  <a:srgbClr val="FFFFFF"/>
                </a:solidFill>
                <a:latin typeface="Varela Round"/>
                <a:ea typeface="Varela Round"/>
                <a:cs typeface="Varela Round"/>
                <a:sym typeface="Varela Round"/>
              </a:defRPr>
            </a:lvl1pPr>
            <a:lvl2pPr lvl="1" rtl="0">
              <a:spcBef>
                <a:spcPts val="0"/>
              </a:spcBef>
              <a:spcAft>
                <a:spcPts val="0"/>
              </a:spcAft>
              <a:buNone/>
              <a:defRPr>
                <a:solidFill>
                  <a:srgbClr val="FFFFFF"/>
                </a:solidFill>
              </a:defRPr>
            </a:lvl2pPr>
            <a:lvl3pPr lvl="2" rtl="0">
              <a:spcBef>
                <a:spcPts val="0"/>
              </a:spcBef>
              <a:spcAft>
                <a:spcPts val="0"/>
              </a:spcAft>
              <a:buNone/>
              <a:defRPr>
                <a:solidFill>
                  <a:srgbClr val="FFFFFF"/>
                </a:solidFill>
              </a:defRPr>
            </a:lvl3pPr>
            <a:lvl4pPr lvl="3" rtl="0">
              <a:spcBef>
                <a:spcPts val="0"/>
              </a:spcBef>
              <a:spcAft>
                <a:spcPts val="0"/>
              </a:spcAft>
              <a:buNone/>
              <a:defRPr>
                <a:solidFill>
                  <a:srgbClr val="FFFFFF"/>
                </a:solidFill>
              </a:defRPr>
            </a:lvl4pPr>
            <a:lvl5pPr lvl="4" rtl="0">
              <a:spcBef>
                <a:spcPts val="0"/>
              </a:spcBef>
              <a:spcAft>
                <a:spcPts val="0"/>
              </a:spcAft>
              <a:buNone/>
              <a:defRPr>
                <a:solidFill>
                  <a:srgbClr val="FFFFFF"/>
                </a:solidFill>
              </a:defRPr>
            </a:lvl5pPr>
            <a:lvl6pPr lvl="5" rtl="0">
              <a:spcBef>
                <a:spcPts val="0"/>
              </a:spcBef>
              <a:spcAft>
                <a:spcPts val="0"/>
              </a:spcAft>
              <a:buNone/>
              <a:defRPr>
                <a:solidFill>
                  <a:srgbClr val="FFFFFF"/>
                </a:solidFill>
              </a:defRPr>
            </a:lvl6pPr>
            <a:lvl7pPr lvl="6" rtl="0">
              <a:spcBef>
                <a:spcPts val="0"/>
              </a:spcBef>
              <a:spcAft>
                <a:spcPts val="0"/>
              </a:spcAft>
              <a:buNone/>
              <a:defRPr>
                <a:solidFill>
                  <a:srgbClr val="FFFFFF"/>
                </a:solidFill>
              </a:defRPr>
            </a:lvl7pPr>
            <a:lvl8pPr lvl="7" rtl="0">
              <a:spcBef>
                <a:spcPts val="0"/>
              </a:spcBef>
              <a:spcAft>
                <a:spcPts val="0"/>
              </a:spcAft>
              <a:buNone/>
              <a:defRPr>
                <a:solidFill>
                  <a:srgbClr val="FFFFFF"/>
                </a:solidFill>
              </a:defRPr>
            </a:lvl8pPr>
            <a:lvl9pPr lvl="8" rtl="0">
              <a:spcBef>
                <a:spcPts val="0"/>
              </a:spcBef>
              <a:spcAft>
                <a:spcPts val="0"/>
              </a:spcAft>
              <a:buNone/>
              <a:defRPr>
                <a:solidFill>
                  <a:srgbClr val="FFFFFF"/>
                </a:solidFill>
              </a:defRPr>
            </a:lvl9pPr>
          </a:lstStyle>
          <a:p/>
        </p:txBody>
      </p:sp>
      <p:sp>
        <p:nvSpPr>
          <p:cNvPr id="38" name="Google Shape;38;p8"/>
          <p:cNvSpPr txBox="1"/>
          <p:nvPr>
            <p:ph idx="1" type="subTitle"/>
          </p:nvPr>
        </p:nvSpPr>
        <p:spPr>
          <a:xfrm>
            <a:off x="3129050" y="190800"/>
            <a:ext cx="2783700" cy="360000"/>
          </a:xfrm>
          <a:prstGeom prst="rect">
            <a:avLst/>
          </a:prstGeom>
          <a:noFill/>
          <a:ln>
            <a:noFill/>
          </a:ln>
        </p:spPr>
        <p:txBody>
          <a:bodyPr anchorCtr="0" anchor="ctr" bIns="0" lIns="0" spcFirstLastPara="1" rIns="0" wrap="square" tIns="0">
            <a:noAutofit/>
          </a:bodyPr>
          <a:lstStyle>
            <a:lvl1pPr lvl="0" rtl="0">
              <a:spcBef>
                <a:spcPts val="0"/>
              </a:spcBef>
              <a:spcAft>
                <a:spcPts val="0"/>
              </a:spcAft>
              <a:buNone/>
              <a:defRPr>
                <a:solidFill>
                  <a:srgbClr val="FFFFFF"/>
                </a:solidFill>
                <a:latin typeface="Raleway Light"/>
                <a:ea typeface="Raleway Light"/>
                <a:cs typeface="Raleway Light"/>
                <a:sym typeface="Raleway Light"/>
              </a:defRPr>
            </a:lvl1pPr>
            <a:lvl2pPr lvl="1" rtl="0">
              <a:spcBef>
                <a:spcPts val="0"/>
              </a:spcBef>
              <a:spcAft>
                <a:spcPts val="0"/>
              </a:spcAft>
              <a:buNone/>
              <a:defRPr>
                <a:solidFill>
                  <a:srgbClr val="FFFFFF"/>
                </a:solidFill>
                <a:latin typeface="Raleway"/>
                <a:ea typeface="Raleway"/>
                <a:cs typeface="Raleway"/>
                <a:sym typeface="Raleway"/>
              </a:defRPr>
            </a:lvl2pPr>
            <a:lvl3pPr lvl="2" rtl="0">
              <a:spcBef>
                <a:spcPts val="0"/>
              </a:spcBef>
              <a:spcAft>
                <a:spcPts val="0"/>
              </a:spcAft>
              <a:buNone/>
              <a:defRPr>
                <a:solidFill>
                  <a:srgbClr val="FFFFFF"/>
                </a:solidFill>
                <a:latin typeface="Raleway"/>
                <a:ea typeface="Raleway"/>
                <a:cs typeface="Raleway"/>
                <a:sym typeface="Raleway"/>
              </a:defRPr>
            </a:lvl3pPr>
            <a:lvl4pPr lvl="3" rtl="0">
              <a:spcBef>
                <a:spcPts val="0"/>
              </a:spcBef>
              <a:spcAft>
                <a:spcPts val="0"/>
              </a:spcAft>
              <a:buNone/>
              <a:defRPr>
                <a:solidFill>
                  <a:srgbClr val="FFFFFF"/>
                </a:solidFill>
                <a:latin typeface="Raleway"/>
                <a:ea typeface="Raleway"/>
                <a:cs typeface="Raleway"/>
                <a:sym typeface="Raleway"/>
              </a:defRPr>
            </a:lvl4pPr>
            <a:lvl5pPr lvl="4" rtl="0">
              <a:spcBef>
                <a:spcPts val="0"/>
              </a:spcBef>
              <a:spcAft>
                <a:spcPts val="0"/>
              </a:spcAft>
              <a:buNone/>
              <a:defRPr>
                <a:solidFill>
                  <a:srgbClr val="FFFFFF"/>
                </a:solidFill>
                <a:latin typeface="Raleway"/>
                <a:ea typeface="Raleway"/>
                <a:cs typeface="Raleway"/>
                <a:sym typeface="Raleway"/>
              </a:defRPr>
            </a:lvl5pPr>
            <a:lvl6pPr lvl="5" rtl="0">
              <a:spcBef>
                <a:spcPts val="0"/>
              </a:spcBef>
              <a:spcAft>
                <a:spcPts val="0"/>
              </a:spcAft>
              <a:buNone/>
              <a:defRPr>
                <a:solidFill>
                  <a:srgbClr val="FFFFFF"/>
                </a:solidFill>
                <a:latin typeface="Raleway"/>
                <a:ea typeface="Raleway"/>
                <a:cs typeface="Raleway"/>
                <a:sym typeface="Raleway"/>
              </a:defRPr>
            </a:lvl6pPr>
            <a:lvl7pPr lvl="6" rtl="0">
              <a:spcBef>
                <a:spcPts val="0"/>
              </a:spcBef>
              <a:spcAft>
                <a:spcPts val="0"/>
              </a:spcAft>
              <a:buNone/>
              <a:defRPr>
                <a:solidFill>
                  <a:srgbClr val="FFFFFF"/>
                </a:solidFill>
                <a:latin typeface="Raleway"/>
                <a:ea typeface="Raleway"/>
                <a:cs typeface="Raleway"/>
                <a:sym typeface="Raleway"/>
              </a:defRPr>
            </a:lvl7pPr>
            <a:lvl8pPr lvl="7" rtl="0">
              <a:spcBef>
                <a:spcPts val="0"/>
              </a:spcBef>
              <a:spcAft>
                <a:spcPts val="0"/>
              </a:spcAft>
              <a:buNone/>
              <a:defRPr>
                <a:solidFill>
                  <a:srgbClr val="FFFFFF"/>
                </a:solidFill>
                <a:latin typeface="Raleway"/>
                <a:ea typeface="Raleway"/>
                <a:cs typeface="Raleway"/>
                <a:sym typeface="Raleway"/>
              </a:defRPr>
            </a:lvl8pPr>
            <a:lvl9pPr lvl="8" rtl="0">
              <a:spcBef>
                <a:spcPts val="0"/>
              </a:spcBef>
              <a:spcAft>
                <a:spcPts val="0"/>
              </a:spcAft>
              <a:buNone/>
              <a:defRPr>
                <a:solidFill>
                  <a:srgbClr val="FFFFFF"/>
                </a:solidFill>
                <a:latin typeface="Raleway"/>
                <a:ea typeface="Raleway"/>
                <a:cs typeface="Raleway"/>
                <a:sym typeface="Raleway"/>
              </a:defRPr>
            </a:lvl9pPr>
          </a:lstStyle>
          <a:p/>
        </p:txBody>
      </p:sp>
      <p:sp>
        <p:nvSpPr>
          <p:cNvPr id="39" name="Google Shape;39;p8"/>
          <p:cNvSpPr txBox="1"/>
          <p:nvPr>
            <p:ph idx="2" type="body"/>
          </p:nvPr>
        </p:nvSpPr>
        <p:spPr>
          <a:xfrm>
            <a:off x="126000" y="1998600"/>
            <a:ext cx="4425900" cy="2802900"/>
          </a:xfrm>
          <a:prstGeom prst="rect">
            <a:avLst/>
          </a:prstGeom>
          <a:noFill/>
          <a:ln>
            <a:noFill/>
          </a:ln>
        </p:spPr>
        <p:txBody>
          <a:bodyPr anchorCtr="0" anchor="t" bIns="0" lIns="0" spcFirstLastPara="1" rIns="0" wrap="square" tIns="0">
            <a:noAutofit/>
          </a:bodyPr>
          <a:lstStyle>
            <a:lvl1pPr indent="-317500" lvl="0" marL="457200" rtl="0">
              <a:spcBef>
                <a:spcPts val="0"/>
              </a:spcBef>
              <a:spcAft>
                <a:spcPts val="0"/>
              </a:spcAft>
              <a:buClr>
                <a:srgbClr val="3B424E"/>
              </a:buClr>
              <a:buSzPts val="1400"/>
              <a:buFont typeface="Raleway"/>
              <a:buChar char="●"/>
              <a:defRPr>
                <a:solidFill>
                  <a:srgbClr val="3B424E"/>
                </a:solidFill>
                <a:latin typeface="Raleway"/>
                <a:ea typeface="Raleway"/>
                <a:cs typeface="Raleway"/>
                <a:sym typeface="Raleway"/>
              </a:defRPr>
            </a:lvl1pPr>
            <a:lvl2pPr indent="-317500" lvl="1" marL="914400" rtl="0">
              <a:spcBef>
                <a:spcPts val="0"/>
              </a:spcBef>
              <a:spcAft>
                <a:spcPts val="0"/>
              </a:spcAft>
              <a:buClr>
                <a:srgbClr val="3B424E"/>
              </a:buClr>
              <a:buSzPts val="1400"/>
              <a:buFont typeface="Raleway"/>
              <a:buChar char="○"/>
              <a:defRPr>
                <a:solidFill>
                  <a:srgbClr val="3B424E"/>
                </a:solidFill>
                <a:latin typeface="Raleway"/>
                <a:ea typeface="Raleway"/>
                <a:cs typeface="Raleway"/>
                <a:sym typeface="Raleway"/>
              </a:defRPr>
            </a:lvl2pPr>
            <a:lvl3pPr indent="-317500" lvl="2" marL="1371600" rtl="0">
              <a:spcBef>
                <a:spcPts val="0"/>
              </a:spcBef>
              <a:spcAft>
                <a:spcPts val="0"/>
              </a:spcAft>
              <a:buClr>
                <a:srgbClr val="3B424E"/>
              </a:buClr>
              <a:buSzPts val="1400"/>
              <a:buFont typeface="Raleway"/>
              <a:buChar char="■"/>
              <a:defRPr>
                <a:solidFill>
                  <a:srgbClr val="3B424E"/>
                </a:solidFill>
                <a:latin typeface="Raleway"/>
                <a:ea typeface="Raleway"/>
                <a:cs typeface="Raleway"/>
                <a:sym typeface="Raleway"/>
              </a:defRPr>
            </a:lvl3pPr>
            <a:lvl4pPr indent="-317500" lvl="3" marL="1828800" rtl="0">
              <a:spcBef>
                <a:spcPts val="0"/>
              </a:spcBef>
              <a:spcAft>
                <a:spcPts val="0"/>
              </a:spcAft>
              <a:buClr>
                <a:srgbClr val="3B424E"/>
              </a:buClr>
              <a:buSzPts val="1400"/>
              <a:buFont typeface="Raleway"/>
              <a:buChar char="●"/>
              <a:defRPr>
                <a:solidFill>
                  <a:srgbClr val="3B424E"/>
                </a:solidFill>
                <a:latin typeface="Raleway"/>
                <a:ea typeface="Raleway"/>
                <a:cs typeface="Raleway"/>
                <a:sym typeface="Raleway"/>
              </a:defRPr>
            </a:lvl4pPr>
            <a:lvl5pPr indent="-317500" lvl="4" marL="2286000" rtl="0">
              <a:spcBef>
                <a:spcPts val="0"/>
              </a:spcBef>
              <a:spcAft>
                <a:spcPts val="0"/>
              </a:spcAft>
              <a:buClr>
                <a:srgbClr val="3B424E"/>
              </a:buClr>
              <a:buSzPts val="1400"/>
              <a:buFont typeface="Raleway"/>
              <a:buChar char="○"/>
              <a:defRPr>
                <a:solidFill>
                  <a:srgbClr val="3B424E"/>
                </a:solidFill>
                <a:latin typeface="Raleway"/>
                <a:ea typeface="Raleway"/>
                <a:cs typeface="Raleway"/>
                <a:sym typeface="Raleway"/>
              </a:defRPr>
            </a:lvl5pPr>
            <a:lvl6pPr indent="-317500" lvl="5" marL="2743200" rtl="0">
              <a:spcBef>
                <a:spcPts val="0"/>
              </a:spcBef>
              <a:spcAft>
                <a:spcPts val="0"/>
              </a:spcAft>
              <a:buClr>
                <a:srgbClr val="3B424E"/>
              </a:buClr>
              <a:buSzPts val="1400"/>
              <a:buFont typeface="Raleway"/>
              <a:buChar char="■"/>
              <a:defRPr>
                <a:solidFill>
                  <a:srgbClr val="3B424E"/>
                </a:solidFill>
                <a:latin typeface="Raleway"/>
                <a:ea typeface="Raleway"/>
                <a:cs typeface="Raleway"/>
                <a:sym typeface="Raleway"/>
              </a:defRPr>
            </a:lvl6pPr>
            <a:lvl7pPr indent="-317500" lvl="6" marL="3200400" rtl="0">
              <a:spcBef>
                <a:spcPts val="0"/>
              </a:spcBef>
              <a:spcAft>
                <a:spcPts val="0"/>
              </a:spcAft>
              <a:buClr>
                <a:srgbClr val="3B424E"/>
              </a:buClr>
              <a:buSzPts val="1400"/>
              <a:buFont typeface="Raleway"/>
              <a:buChar char="●"/>
              <a:defRPr>
                <a:solidFill>
                  <a:srgbClr val="3B424E"/>
                </a:solidFill>
                <a:latin typeface="Raleway"/>
                <a:ea typeface="Raleway"/>
                <a:cs typeface="Raleway"/>
                <a:sym typeface="Raleway"/>
              </a:defRPr>
            </a:lvl7pPr>
            <a:lvl8pPr indent="-317500" lvl="7" marL="3657600" rtl="0">
              <a:spcBef>
                <a:spcPts val="0"/>
              </a:spcBef>
              <a:spcAft>
                <a:spcPts val="0"/>
              </a:spcAft>
              <a:buClr>
                <a:srgbClr val="3B424E"/>
              </a:buClr>
              <a:buSzPts val="1400"/>
              <a:buFont typeface="Raleway"/>
              <a:buChar char="○"/>
              <a:defRPr>
                <a:solidFill>
                  <a:srgbClr val="3B424E"/>
                </a:solidFill>
                <a:latin typeface="Raleway"/>
                <a:ea typeface="Raleway"/>
                <a:cs typeface="Raleway"/>
                <a:sym typeface="Raleway"/>
              </a:defRPr>
            </a:lvl8pPr>
            <a:lvl9pPr indent="-317500" lvl="8" marL="4114800" rtl="0">
              <a:spcBef>
                <a:spcPts val="0"/>
              </a:spcBef>
              <a:spcAft>
                <a:spcPts val="0"/>
              </a:spcAft>
              <a:buClr>
                <a:srgbClr val="3B424E"/>
              </a:buClr>
              <a:buSzPts val="1400"/>
              <a:buFont typeface="Raleway"/>
              <a:buChar char="■"/>
              <a:defRPr>
                <a:solidFill>
                  <a:srgbClr val="3B424E"/>
                </a:solidFill>
                <a:latin typeface="Raleway"/>
                <a:ea typeface="Raleway"/>
                <a:cs typeface="Raleway"/>
                <a:sym typeface="Raleway"/>
              </a:defRPr>
            </a:lvl9pPr>
          </a:lstStyle>
          <a:p/>
        </p:txBody>
      </p:sp>
      <p:sp>
        <p:nvSpPr>
          <p:cNvPr id="40" name="Google Shape;40;p8"/>
          <p:cNvSpPr txBox="1"/>
          <p:nvPr>
            <p:ph idx="3" type="title"/>
          </p:nvPr>
        </p:nvSpPr>
        <p:spPr>
          <a:xfrm>
            <a:off x="126815" y="1009050"/>
            <a:ext cx="4425900" cy="5313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sz="3600">
                <a:solidFill>
                  <a:srgbClr val="F76C6C"/>
                </a:solidFill>
                <a:latin typeface="Varela Round"/>
                <a:ea typeface="Varela Round"/>
                <a:cs typeface="Varela Round"/>
                <a:sym typeface="Varela Round"/>
              </a:defRPr>
            </a:lvl1pPr>
            <a:lvl2pPr lvl="1" rtl="0">
              <a:spcBef>
                <a:spcPts val="0"/>
              </a:spcBef>
              <a:spcAft>
                <a:spcPts val="0"/>
              </a:spcAft>
              <a:buNone/>
              <a:defRPr>
                <a:latin typeface="Varela Round"/>
                <a:ea typeface="Varela Round"/>
                <a:cs typeface="Varela Round"/>
                <a:sym typeface="Varela Round"/>
              </a:defRPr>
            </a:lvl2pPr>
            <a:lvl3pPr lvl="2" rtl="0">
              <a:spcBef>
                <a:spcPts val="0"/>
              </a:spcBef>
              <a:spcAft>
                <a:spcPts val="0"/>
              </a:spcAft>
              <a:buNone/>
              <a:defRPr>
                <a:latin typeface="Varela Round"/>
                <a:ea typeface="Varela Round"/>
                <a:cs typeface="Varela Round"/>
                <a:sym typeface="Varela Round"/>
              </a:defRPr>
            </a:lvl3pPr>
            <a:lvl4pPr lvl="3" rtl="0">
              <a:spcBef>
                <a:spcPts val="0"/>
              </a:spcBef>
              <a:spcAft>
                <a:spcPts val="0"/>
              </a:spcAft>
              <a:buNone/>
              <a:defRPr>
                <a:latin typeface="Varela Round"/>
                <a:ea typeface="Varela Round"/>
                <a:cs typeface="Varela Round"/>
                <a:sym typeface="Varela Round"/>
              </a:defRPr>
            </a:lvl4pPr>
            <a:lvl5pPr lvl="4" rtl="0">
              <a:spcBef>
                <a:spcPts val="0"/>
              </a:spcBef>
              <a:spcAft>
                <a:spcPts val="0"/>
              </a:spcAft>
              <a:buNone/>
              <a:defRPr>
                <a:latin typeface="Varela Round"/>
                <a:ea typeface="Varela Round"/>
                <a:cs typeface="Varela Round"/>
                <a:sym typeface="Varela Round"/>
              </a:defRPr>
            </a:lvl5pPr>
            <a:lvl6pPr lvl="5" rtl="0">
              <a:spcBef>
                <a:spcPts val="0"/>
              </a:spcBef>
              <a:spcAft>
                <a:spcPts val="0"/>
              </a:spcAft>
              <a:buNone/>
              <a:defRPr>
                <a:latin typeface="Varela Round"/>
                <a:ea typeface="Varela Round"/>
                <a:cs typeface="Varela Round"/>
                <a:sym typeface="Varela Round"/>
              </a:defRPr>
            </a:lvl6pPr>
            <a:lvl7pPr lvl="6" rtl="0">
              <a:spcBef>
                <a:spcPts val="0"/>
              </a:spcBef>
              <a:spcAft>
                <a:spcPts val="0"/>
              </a:spcAft>
              <a:buNone/>
              <a:defRPr>
                <a:latin typeface="Varela Round"/>
                <a:ea typeface="Varela Round"/>
                <a:cs typeface="Varela Round"/>
                <a:sym typeface="Varela Round"/>
              </a:defRPr>
            </a:lvl7pPr>
            <a:lvl8pPr lvl="7" rtl="0">
              <a:spcBef>
                <a:spcPts val="0"/>
              </a:spcBef>
              <a:spcAft>
                <a:spcPts val="0"/>
              </a:spcAft>
              <a:buNone/>
              <a:defRPr>
                <a:latin typeface="Varela Round"/>
                <a:ea typeface="Varela Round"/>
                <a:cs typeface="Varela Round"/>
                <a:sym typeface="Varela Round"/>
              </a:defRPr>
            </a:lvl8pPr>
            <a:lvl9pPr lvl="8" rtl="0">
              <a:spcBef>
                <a:spcPts val="0"/>
              </a:spcBef>
              <a:spcAft>
                <a:spcPts val="0"/>
              </a:spcAft>
              <a:buNone/>
              <a:defRPr>
                <a:latin typeface="Varela Round"/>
                <a:ea typeface="Varela Round"/>
                <a:cs typeface="Varela Round"/>
                <a:sym typeface="Varela Round"/>
              </a:defRPr>
            </a:lvl9pPr>
          </a:lstStyle>
          <a:p/>
        </p:txBody>
      </p:sp>
      <p:sp>
        <p:nvSpPr>
          <p:cNvPr id="41" name="Google Shape;41;p8"/>
          <p:cNvSpPr txBox="1"/>
          <p:nvPr>
            <p:ph idx="4" type="subTitle"/>
          </p:nvPr>
        </p:nvSpPr>
        <p:spPr>
          <a:xfrm>
            <a:off x="126815" y="1719575"/>
            <a:ext cx="4425300" cy="3936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b="1">
                <a:solidFill>
                  <a:srgbClr val="F76C6C"/>
                </a:solidFill>
                <a:latin typeface="Raleway"/>
                <a:ea typeface="Raleway"/>
                <a:cs typeface="Raleway"/>
                <a:sym typeface="Raleway"/>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42" name="Google Shape;42;p8"/>
          <p:cNvPicPr preferRelativeResize="0"/>
          <p:nvPr/>
        </p:nvPicPr>
        <p:blipFill rotWithShape="1">
          <a:blip r:embed="rId2">
            <a:alphaModFix/>
          </a:blip>
          <a:srcRect b="0" l="0" r="51271" t="0"/>
          <a:stretch/>
        </p:blipFill>
        <p:spPr>
          <a:xfrm>
            <a:off x="126000" y="127800"/>
            <a:ext cx="686432" cy="48600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mpty Colored with Patern">
  <p:cSld name="ONE_COLUMN_TEXT_2_1_1">
    <p:bg>
      <p:bgPr>
        <a:solidFill>
          <a:srgbClr val="F76C6C"/>
        </a:solidFill>
      </p:bgPr>
    </p:bg>
    <p:spTree>
      <p:nvGrpSpPr>
        <p:cNvPr id="43" name="Shape 43"/>
        <p:cNvGrpSpPr/>
        <p:nvPr/>
      </p:nvGrpSpPr>
      <p:grpSpPr>
        <a:xfrm>
          <a:off x="0" y="0"/>
          <a:ext cx="0" cy="0"/>
          <a:chOff x="0" y="0"/>
          <a:chExt cx="0" cy="0"/>
        </a:xfrm>
      </p:grpSpPr>
      <p:pic>
        <p:nvPicPr>
          <p:cNvPr id="44" name="Google Shape;44;p9"/>
          <p:cNvPicPr preferRelativeResize="0"/>
          <p:nvPr/>
        </p:nvPicPr>
        <p:blipFill rotWithShape="1">
          <a:blip r:embed="rId2">
            <a:alphaModFix/>
          </a:blip>
          <a:srcRect b="0" l="0" r="51271" t="0"/>
          <a:stretch/>
        </p:blipFill>
        <p:spPr>
          <a:xfrm>
            <a:off x="126000" y="127800"/>
            <a:ext cx="686432" cy="486000"/>
          </a:xfrm>
          <a:prstGeom prst="rect">
            <a:avLst/>
          </a:prstGeom>
          <a:noFill/>
          <a:ln>
            <a:noFill/>
          </a:ln>
        </p:spPr>
      </p:pic>
      <p:pic>
        <p:nvPicPr>
          <p:cNvPr id="45" name="Google Shape;45;p9"/>
          <p:cNvPicPr preferRelativeResize="0"/>
          <p:nvPr/>
        </p:nvPicPr>
        <p:blipFill>
          <a:blip r:embed="rId3">
            <a:alphaModFix/>
          </a:blip>
          <a:stretch>
            <a:fillRect/>
          </a:stretch>
        </p:blipFill>
        <p:spPr>
          <a:xfrm>
            <a:off x="2771637" y="1"/>
            <a:ext cx="6372362" cy="5171325"/>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mpty Colored">
  <p:cSld name="ONE_COLUMN_TEXT_2_1_1_2">
    <p:bg>
      <p:bgPr>
        <a:solidFill>
          <a:srgbClr val="F76C6C"/>
        </a:solidFill>
      </p:bgPr>
    </p:bg>
    <p:spTree>
      <p:nvGrpSpPr>
        <p:cNvPr id="46" name="Shape 46"/>
        <p:cNvGrpSpPr/>
        <p:nvPr/>
      </p:nvGrpSpPr>
      <p:grpSpPr>
        <a:xfrm>
          <a:off x="0" y="0"/>
          <a:ext cx="0" cy="0"/>
          <a:chOff x="0" y="0"/>
          <a:chExt cx="0" cy="0"/>
        </a:xfrm>
      </p:grpSpPr>
      <p:pic>
        <p:nvPicPr>
          <p:cNvPr id="47" name="Google Shape;47;p10"/>
          <p:cNvPicPr preferRelativeResize="0"/>
          <p:nvPr/>
        </p:nvPicPr>
        <p:blipFill rotWithShape="1">
          <a:blip r:embed="rId2">
            <a:alphaModFix/>
          </a:blip>
          <a:srcRect b="0" l="0" r="51271" t="0"/>
          <a:stretch/>
        </p:blipFill>
        <p:spPr>
          <a:xfrm>
            <a:off x="126000" y="127800"/>
            <a:ext cx="686432" cy="48600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5"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aterial">
    <p:bg>
      <p:bgPr>
        <a:solidFill>
          <a:srgbClr val="FFFFFF"/>
        </a:solidFill>
      </p:bgPr>
    </p:bg>
    <p:spTree>
      <p:nvGrpSpPr>
        <p:cNvPr id="5" name="Shape 5"/>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image" Target="../media/image6.png"/><Relationship Id="rId4" Type="http://schemas.openxmlformats.org/officeDocument/2006/relationships/image" Target="../media/image13.png"/><Relationship Id="rId5" Type="http://schemas.openxmlformats.org/officeDocument/2006/relationships/image" Target="../media/image40.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image" Target="../media/image15.png"/><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image" Target="../media/image1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 Id="rId3" Type="http://schemas.openxmlformats.org/officeDocument/2006/relationships/image" Target="../media/image1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 Id="rId3" Type="http://schemas.openxmlformats.org/officeDocument/2006/relationships/image" Target="../media/image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 Id="rId3" Type="http://schemas.openxmlformats.org/officeDocument/2006/relationships/image" Target="../media/image16.png"/><Relationship Id="rId4" Type="http://schemas.openxmlformats.org/officeDocument/2006/relationships/image" Target="../media/image10.png"/><Relationship Id="rId5" Type="http://schemas.openxmlformats.org/officeDocument/2006/relationships/image" Target="../media/image7.png"/><Relationship Id="rId6" Type="http://schemas.openxmlformats.org/officeDocument/2006/relationships/image" Target="../media/image23.png"/><Relationship Id="rId7"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 Id="rId3" Type="http://schemas.openxmlformats.org/officeDocument/2006/relationships/image" Target="../media/image22.png"/><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 Id="rId3" Type="http://schemas.openxmlformats.org/officeDocument/2006/relationships/hyperlink" Target="https://fr.wikipedia.org/wiki/Connecteur_fibre_optique" TargetMode="External"/><Relationship Id="rId4" Type="http://schemas.openxmlformats.org/officeDocument/2006/relationships/image" Target="../media/image25.jpg"/><Relationship Id="rId5" Type="http://schemas.openxmlformats.org/officeDocument/2006/relationships/image" Target="../media/image26.jpg"/><Relationship Id="rId6" Type="http://schemas.openxmlformats.org/officeDocument/2006/relationships/image" Target="../media/image45.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 Id="rId3" Type="http://schemas.openxmlformats.org/officeDocument/2006/relationships/image" Target="../media/image2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 Id="rId3" Type="http://schemas.openxmlformats.org/officeDocument/2006/relationships/hyperlink" Target="https://fr.wikipedia.org/wiki/Gigabit_Interface_Converter" TargetMode="External"/><Relationship Id="rId4" Type="http://schemas.openxmlformats.org/officeDocument/2006/relationships/hyperlink" Target="https://fr.wikipedia.org/wiki/Small_form-factor_pluggable" TargetMode="External"/><Relationship Id="rId9" Type="http://schemas.openxmlformats.org/officeDocument/2006/relationships/image" Target="../media/image24.jpg"/><Relationship Id="rId5" Type="http://schemas.openxmlformats.org/officeDocument/2006/relationships/hyperlink" Target="https://fr.wikipedia.org/wiki/Quad_Small_Form-factor_Pluggable" TargetMode="External"/><Relationship Id="rId6" Type="http://schemas.openxmlformats.org/officeDocument/2006/relationships/hyperlink" Target="https://fr.wikipedia.org/wiki/C_Form-factor_Pluggable" TargetMode="External"/><Relationship Id="rId7" Type="http://schemas.openxmlformats.org/officeDocument/2006/relationships/hyperlink" Target="https://fr.wikipedia.org/wiki/XFP" TargetMode="External"/><Relationship Id="rId8" Type="http://schemas.openxmlformats.org/officeDocument/2006/relationships/image" Target="../media/image44.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 Id="rId3" Type="http://schemas.openxmlformats.org/officeDocument/2006/relationships/image" Target="../media/image39.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 Id="rId3" Type="http://schemas.openxmlformats.org/officeDocument/2006/relationships/image" Target="../media/image33.jpg"/><Relationship Id="rId4" Type="http://schemas.openxmlformats.org/officeDocument/2006/relationships/image" Target="../media/image31.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 Id="rId3" Type="http://schemas.openxmlformats.org/officeDocument/2006/relationships/image" Target="../media/image43.jpg"/><Relationship Id="rId4" Type="http://schemas.openxmlformats.org/officeDocument/2006/relationships/image" Target="../media/image29.jpg"/><Relationship Id="rId5" Type="http://schemas.openxmlformats.org/officeDocument/2006/relationships/image" Target="../media/image36.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5.xml"/><Relationship Id="rId3" Type="http://schemas.openxmlformats.org/officeDocument/2006/relationships/image" Target="../media/image3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8.xml"/><Relationship Id="rId3" Type="http://schemas.openxmlformats.org/officeDocument/2006/relationships/hyperlink" Target="https://fr.wikipedia.org/wiki/EtherType" TargetMode="External"/><Relationship Id="rId4" Type="http://schemas.openxmlformats.org/officeDocument/2006/relationships/image" Target="../media/image3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3.xml"/><Relationship Id="rId3" Type="http://schemas.openxmlformats.org/officeDocument/2006/relationships/image" Target="../media/image3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4.xml"/><Relationship Id="rId3" Type="http://schemas.openxmlformats.org/officeDocument/2006/relationships/image" Target="../media/image37.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0.xml"/><Relationship Id="rId3" Type="http://schemas.openxmlformats.org/officeDocument/2006/relationships/image" Target="../media/image35.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6.xml"/><Relationship Id="rId3" Type="http://schemas.openxmlformats.org/officeDocument/2006/relationships/hyperlink" Target="https://fr.wikipedia.org/wiki/Commutateur_empilable" TargetMode="External"/><Relationship Id="rId4" Type="http://schemas.openxmlformats.org/officeDocument/2006/relationships/hyperlink" Target="https://fr.wikipedia.org/wiki/Agr%C3%A9gation_de_liens" TargetMode="External"/><Relationship Id="rId9" Type="http://schemas.openxmlformats.org/officeDocument/2006/relationships/hyperlink" Target="https://fr.wikipedia.org/wiki/IEEE_802.1X" TargetMode="External"/><Relationship Id="rId5" Type="http://schemas.openxmlformats.org/officeDocument/2006/relationships/hyperlink" Target="https://fr.wikipedia.org/wiki/Agr%C3%A9gation_de_liens" TargetMode="External"/><Relationship Id="rId6" Type="http://schemas.openxmlformats.org/officeDocument/2006/relationships/hyperlink" Target="https://fr.wikipedia.org/wiki/Simple_Network_Management_Protocol" TargetMode="External"/><Relationship Id="rId7" Type="http://schemas.openxmlformats.org/officeDocument/2006/relationships/hyperlink" Target="https://fr.wikipedia.org/wiki/IEEE_802.1aq" TargetMode="External"/><Relationship Id="rId8" Type="http://schemas.openxmlformats.org/officeDocument/2006/relationships/hyperlink" Target="https://fr.wikipedia.org/wiki/Miroir_de_port" TargetMode="External"/><Relationship Id="rId10" Type="http://schemas.openxmlformats.org/officeDocument/2006/relationships/hyperlink" Target="https://fr.wikipedia.org/wiki/IEEE_802.1p" TargetMode="Externa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9.xml"/><Relationship Id="rId3" Type="http://schemas.openxmlformats.org/officeDocument/2006/relationships/image" Target="../media/image4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1.xml"/><Relationship Id="rId3" Type="http://schemas.openxmlformats.org/officeDocument/2006/relationships/hyperlink" Target="https://fr.wikipedia.org/wiki/Alimentation_%C3%A9lectrique_par_c%C3%A2ble_Ethernet" TargetMode="External"/><Relationship Id="rId4" Type="http://schemas.openxmlformats.org/officeDocument/2006/relationships/hyperlink" Target="https://en.wikipedia.org/wiki/Jumbo_frame" TargetMode="Externa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hyperlink" Target="https://wildcodeschool.github.io/atelier-reseau-modele-en-couche-et-encapsulation/"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hyperlink" Target="https://ethernetalliance.org/technology/ethernet-roadmap/"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26"/>
          <p:cNvSpPr txBox="1"/>
          <p:nvPr>
            <p:ph type="title"/>
          </p:nvPr>
        </p:nvSpPr>
        <p:spPr>
          <a:xfrm>
            <a:off x="1835550" y="1598450"/>
            <a:ext cx="5472900" cy="1568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fr"/>
              <a:t>Ethernet</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35"/>
          <p:cNvSpPr txBox="1"/>
          <p:nvPr/>
        </p:nvSpPr>
        <p:spPr>
          <a:xfrm>
            <a:off x="5653850" y="343200"/>
            <a:ext cx="3510000" cy="3600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fr">
                <a:solidFill>
                  <a:srgbClr val="FFFFFF"/>
                </a:solidFill>
                <a:latin typeface="Raleway Light"/>
                <a:ea typeface="Raleway Light"/>
                <a:cs typeface="Raleway Light"/>
                <a:sym typeface="Raleway Light"/>
              </a:rPr>
              <a:t>Comprendre les unités</a:t>
            </a:r>
            <a:endParaRPr>
              <a:solidFill>
                <a:srgbClr val="FFFFFF"/>
              </a:solidFill>
              <a:latin typeface="Raleway Light"/>
              <a:ea typeface="Raleway Light"/>
              <a:cs typeface="Raleway Light"/>
              <a:sym typeface="Raleway Light"/>
            </a:endParaRPr>
          </a:p>
        </p:txBody>
      </p:sp>
      <p:sp>
        <p:nvSpPr>
          <p:cNvPr id="202" name="Google Shape;202;p35"/>
          <p:cNvSpPr txBox="1"/>
          <p:nvPr/>
        </p:nvSpPr>
        <p:spPr>
          <a:xfrm>
            <a:off x="1323650" y="149750"/>
            <a:ext cx="4285500" cy="7200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fr" sz="2200">
                <a:solidFill>
                  <a:schemeClr val="lt1"/>
                </a:solidFill>
                <a:latin typeface="Varela Round"/>
                <a:ea typeface="Varela Round"/>
                <a:cs typeface="Varela Round"/>
                <a:sym typeface="Varela Round"/>
              </a:rPr>
              <a:t>La norme ethernet</a:t>
            </a:r>
            <a:endParaRPr sz="2200">
              <a:solidFill>
                <a:srgbClr val="FFFFFF"/>
              </a:solidFill>
              <a:latin typeface="Varela Round"/>
              <a:ea typeface="Varela Round"/>
              <a:cs typeface="Varela Round"/>
              <a:sym typeface="Varela Round"/>
            </a:endParaRPr>
          </a:p>
        </p:txBody>
      </p:sp>
      <p:sp>
        <p:nvSpPr>
          <p:cNvPr id="203" name="Google Shape;203;p35"/>
          <p:cNvSpPr txBox="1"/>
          <p:nvPr/>
        </p:nvSpPr>
        <p:spPr>
          <a:xfrm>
            <a:off x="533000" y="1180613"/>
            <a:ext cx="8471100" cy="5313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fr" sz="3700">
                <a:solidFill>
                  <a:srgbClr val="F76C6C"/>
                </a:solidFill>
                <a:latin typeface="Varela Round"/>
                <a:ea typeface="Varela Round"/>
                <a:cs typeface="Varela Round"/>
                <a:sym typeface="Varela Round"/>
              </a:rPr>
              <a:t>Détail sur le débit</a:t>
            </a:r>
            <a:endParaRPr sz="3700">
              <a:solidFill>
                <a:srgbClr val="F76C6C"/>
              </a:solidFill>
              <a:latin typeface="Varela Round"/>
              <a:ea typeface="Varela Round"/>
              <a:cs typeface="Varela Round"/>
              <a:sym typeface="Varela Round"/>
            </a:endParaRPr>
          </a:p>
        </p:txBody>
      </p:sp>
      <p:sp>
        <p:nvSpPr>
          <p:cNvPr id="204" name="Google Shape;204;p35"/>
          <p:cNvSpPr txBox="1"/>
          <p:nvPr/>
        </p:nvSpPr>
        <p:spPr>
          <a:xfrm>
            <a:off x="614600" y="1960325"/>
            <a:ext cx="8307900" cy="3043200"/>
          </a:xfrm>
          <a:prstGeom prst="rect">
            <a:avLst/>
          </a:prstGeom>
          <a:noFill/>
          <a:ln>
            <a:noFill/>
          </a:ln>
        </p:spPr>
        <p:txBody>
          <a:bodyPr anchorCtr="0" anchor="ctr" bIns="0" lIns="0" spcFirstLastPara="1" rIns="0" wrap="square" tIns="0">
            <a:normAutofit/>
          </a:bodyPr>
          <a:lstStyle/>
          <a:p>
            <a:pPr indent="0" lvl="0" marL="0" rtl="0" algn="just">
              <a:spcBef>
                <a:spcPts val="0"/>
              </a:spcBef>
              <a:spcAft>
                <a:spcPts val="0"/>
              </a:spcAft>
              <a:buNone/>
            </a:pPr>
            <a:r>
              <a:rPr lang="fr" sz="2200">
                <a:solidFill>
                  <a:srgbClr val="3B424E"/>
                </a:solidFill>
                <a:latin typeface="Raleway"/>
                <a:ea typeface="Raleway"/>
                <a:cs typeface="Raleway"/>
                <a:sym typeface="Raleway"/>
              </a:rPr>
              <a:t>Le débit est donné en bit/s (par multiple de 1000):</a:t>
            </a:r>
            <a:endParaRPr sz="2200">
              <a:solidFill>
                <a:srgbClr val="3B424E"/>
              </a:solidFill>
              <a:latin typeface="Raleway"/>
              <a:ea typeface="Raleway"/>
              <a:cs typeface="Raleway"/>
              <a:sym typeface="Raleway"/>
            </a:endParaRPr>
          </a:p>
          <a:p>
            <a:pPr indent="-368300" lvl="0" marL="457200" rtl="0" algn="just">
              <a:spcBef>
                <a:spcPts val="0"/>
              </a:spcBef>
              <a:spcAft>
                <a:spcPts val="0"/>
              </a:spcAft>
              <a:buClr>
                <a:srgbClr val="3B424E"/>
              </a:buClr>
              <a:buSzPts val="2200"/>
              <a:buFont typeface="Raleway"/>
              <a:buChar char="-"/>
            </a:pPr>
            <a:r>
              <a:rPr lang="fr" sz="2200">
                <a:solidFill>
                  <a:srgbClr val="3B424E"/>
                </a:solidFill>
                <a:latin typeface="Raleway"/>
                <a:ea typeface="Raleway"/>
                <a:cs typeface="Raleway"/>
                <a:sym typeface="Raleway"/>
              </a:rPr>
              <a:t>k → kilo : 1000</a:t>
            </a:r>
            <a:endParaRPr sz="2200">
              <a:solidFill>
                <a:srgbClr val="3B424E"/>
              </a:solidFill>
              <a:latin typeface="Raleway"/>
              <a:ea typeface="Raleway"/>
              <a:cs typeface="Raleway"/>
              <a:sym typeface="Raleway"/>
            </a:endParaRPr>
          </a:p>
          <a:p>
            <a:pPr indent="-368300" lvl="0" marL="457200" rtl="0" algn="just">
              <a:spcBef>
                <a:spcPts val="0"/>
              </a:spcBef>
              <a:spcAft>
                <a:spcPts val="0"/>
              </a:spcAft>
              <a:buClr>
                <a:srgbClr val="3B424E"/>
              </a:buClr>
              <a:buSzPts val="2200"/>
              <a:buFont typeface="Raleway"/>
              <a:buChar char="-"/>
            </a:pPr>
            <a:r>
              <a:rPr lang="fr" sz="2200">
                <a:solidFill>
                  <a:srgbClr val="3B424E"/>
                </a:solidFill>
                <a:latin typeface="Raleway"/>
                <a:ea typeface="Raleway"/>
                <a:cs typeface="Raleway"/>
                <a:sym typeface="Raleway"/>
              </a:rPr>
              <a:t>M → Mega : 1 000 000</a:t>
            </a:r>
            <a:endParaRPr sz="2200">
              <a:solidFill>
                <a:srgbClr val="3B424E"/>
              </a:solidFill>
              <a:latin typeface="Raleway"/>
              <a:ea typeface="Raleway"/>
              <a:cs typeface="Raleway"/>
              <a:sym typeface="Raleway"/>
            </a:endParaRPr>
          </a:p>
          <a:p>
            <a:pPr indent="-368300" lvl="0" marL="457200" rtl="0" algn="just">
              <a:spcBef>
                <a:spcPts val="0"/>
              </a:spcBef>
              <a:spcAft>
                <a:spcPts val="0"/>
              </a:spcAft>
              <a:buClr>
                <a:srgbClr val="3B424E"/>
              </a:buClr>
              <a:buSzPts val="2200"/>
              <a:buFont typeface="Raleway"/>
              <a:buChar char="-"/>
            </a:pPr>
            <a:r>
              <a:rPr lang="fr" sz="2200">
                <a:solidFill>
                  <a:srgbClr val="3B424E"/>
                </a:solidFill>
                <a:latin typeface="Raleway"/>
                <a:ea typeface="Raleway"/>
                <a:cs typeface="Raleway"/>
                <a:sym typeface="Raleway"/>
              </a:rPr>
              <a:t>G → Giga : 1 000 000 000</a:t>
            </a:r>
            <a:endParaRPr sz="2200">
              <a:solidFill>
                <a:srgbClr val="3B424E"/>
              </a:solidFill>
              <a:latin typeface="Raleway"/>
              <a:ea typeface="Raleway"/>
              <a:cs typeface="Raleway"/>
              <a:sym typeface="Raleway"/>
            </a:endParaRPr>
          </a:p>
          <a:p>
            <a:pPr indent="0" lvl="0" marL="0" rtl="0" algn="just">
              <a:spcBef>
                <a:spcPts val="0"/>
              </a:spcBef>
              <a:spcAft>
                <a:spcPts val="0"/>
              </a:spcAft>
              <a:buNone/>
            </a:pPr>
            <a:r>
              <a:t/>
            </a:r>
            <a:endParaRPr sz="2200">
              <a:solidFill>
                <a:srgbClr val="3B424E"/>
              </a:solidFill>
              <a:latin typeface="Raleway"/>
              <a:ea typeface="Raleway"/>
              <a:cs typeface="Raleway"/>
              <a:sym typeface="Raleway"/>
            </a:endParaRPr>
          </a:p>
          <a:p>
            <a:pPr indent="0" lvl="0" marL="457200" rtl="0" algn="just">
              <a:spcBef>
                <a:spcPts val="0"/>
              </a:spcBef>
              <a:spcAft>
                <a:spcPts val="0"/>
              </a:spcAft>
              <a:buNone/>
            </a:pPr>
            <a:r>
              <a:rPr lang="fr" sz="2200">
                <a:solidFill>
                  <a:srgbClr val="3B424E"/>
                </a:solidFill>
                <a:latin typeface="Raleway"/>
                <a:ea typeface="Raleway"/>
                <a:cs typeface="Raleway"/>
                <a:sym typeface="Raleway"/>
              </a:rPr>
              <a:t>  8 bits = 1 octet ⇒ 8 Mb = 1 Mo ⇒ pour volume de stockage</a:t>
            </a:r>
            <a:endParaRPr sz="2200">
              <a:solidFill>
                <a:srgbClr val="3B424E"/>
              </a:solidFill>
              <a:latin typeface="Raleway"/>
              <a:ea typeface="Raleway"/>
              <a:cs typeface="Raleway"/>
              <a:sym typeface="Raleway"/>
            </a:endParaRPr>
          </a:p>
        </p:txBody>
      </p:sp>
      <p:pic>
        <p:nvPicPr>
          <p:cNvPr id="205" name="Google Shape;205;p35"/>
          <p:cNvPicPr preferRelativeResize="0"/>
          <p:nvPr/>
        </p:nvPicPr>
        <p:blipFill>
          <a:blip r:embed="rId3">
            <a:alphaModFix/>
          </a:blip>
          <a:stretch>
            <a:fillRect/>
          </a:stretch>
        </p:blipFill>
        <p:spPr>
          <a:xfrm>
            <a:off x="614601" y="3969900"/>
            <a:ext cx="546176" cy="47782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36"/>
          <p:cNvSpPr txBox="1"/>
          <p:nvPr>
            <p:ph type="title"/>
          </p:nvPr>
        </p:nvSpPr>
        <p:spPr>
          <a:xfrm>
            <a:off x="1835550" y="1787700"/>
            <a:ext cx="5472900" cy="1568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fr"/>
              <a:t>Le câblage et les équipements</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37"/>
          <p:cNvSpPr txBox="1"/>
          <p:nvPr/>
        </p:nvSpPr>
        <p:spPr>
          <a:xfrm>
            <a:off x="5653850" y="343200"/>
            <a:ext cx="3510000" cy="3600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fr">
                <a:solidFill>
                  <a:srgbClr val="FFFFFF"/>
                </a:solidFill>
                <a:latin typeface="Raleway Light"/>
                <a:ea typeface="Raleway Light"/>
                <a:cs typeface="Raleway Light"/>
                <a:sym typeface="Raleway Light"/>
              </a:rPr>
              <a:t>Le câble historique</a:t>
            </a:r>
            <a:endParaRPr>
              <a:solidFill>
                <a:srgbClr val="FFFFFF"/>
              </a:solidFill>
              <a:latin typeface="Raleway Light"/>
              <a:ea typeface="Raleway Light"/>
              <a:cs typeface="Raleway Light"/>
              <a:sym typeface="Raleway Light"/>
            </a:endParaRPr>
          </a:p>
        </p:txBody>
      </p:sp>
      <p:sp>
        <p:nvSpPr>
          <p:cNvPr id="216" name="Google Shape;216;p37"/>
          <p:cNvSpPr txBox="1"/>
          <p:nvPr/>
        </p:nvSpPr>
        <p:spPr>
          <a:xfrm>
            <a:off x="1323650" y="149750"/>
            <a:ext cx="4285500" cy="7200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fr" sz="2200">
                <a:solidFill>
                  <a:srgbClr val="FFFFFF"/>
                </a:solidFill>
                <a:latin typeface="Varela Round"/>
                <a:ea typeface="Varela Round"/>
                <a:cs typeface="Varela Round"/>
                <a:sym typeface="Varela Round"/>
              </a:rPr>
              <a:t>Le câblage</a:t>
            </a:r>
            <a:endParaRPr sz="2200">
              <a:solidFill>
                <a:srgbClr val="FFFFFF"/>
              </a:solidFill>
              <a:latin typeface="Varela Round"/>
              <a:ea typeface="Varela Round"/>
              <a:cs typeface="Varela Round"/>
              <a:sym typeface="Varela Round"/>
            </a:endParaRPr>
          </a:p>
        </p:txBody>
      </p:sp>
      <p:sp>
        <p:nvSpPr>
          <p:cNvPr id="217" name="Google Shape;217;p37"/>
          <p:cNvSpPr txBox="1"/>
          <p:nvPr/>
        </p:nvSpPr>
        <p:spPr>
          <a:xfrm>
            <a:off x="533000" y="1180613"/>
            <a:ext cx="8471100" cy="5313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fr" sz="3700">
                <a:solidFill>
                  <a:srgbClr val="F76C6C"/>
                </a:solidFill>
                <a:latin typeface="Varela Round"/>
                <a:ea typeface="Varela Round"/>
                <a:cs typeface="Varela Round"/>
                <a:sym typeface="Varela Round"/>
              </a:rPr>
              <a:t>Le coaxial (</a:t>
            </a:r>
            <a:r>
              <a:rPr lang="fr" sz="3700">
                <a:solidFill>
                  <a:srgbClr val="F76C6C"/>
                </a:solidFill>
                <a:latin typeface="Varela Round"/>
                <a:ea typeface="Varela Round"/>
                <a:cs typeface="Varela Round"/>
                <a:sym typeface="Varela Round"/>
              </a:rPr>
              <a:t>câble</a:t>
            </a:r>
            <a:r>
              <a:rPr lang="fr" sz="3700">
                <a:solidFill>
                  <a:srgbClr val="F76C6C"/>
                </a:solidFill>
                <a:latin typeface="Varela Round"/>
                <a:ea typeface="Varela Round"/>
                <a:cs typeface="Varela Round"/>
                <a:sym typeface="Varela Round"/>
              </a:rPr>
              <a:t>)</a:t>
            </a:r>
            <a:endParaRPr sz="3700">
              <a:solidFill>
                <a:srgbClr val="F76C6C"/>
              </a:solidFill>
              <a:latin typeface="Varela Round"/>
              <a:ea typeface="Varela Round"/>
              <a:cs typeface="Varela Round"/>
              <a:sym typeface="Varela Round"/>
            </a:endParaRPr>
          </a:p>
        </p:txBody>
      </p:sp>
      <p:sp>
        <p:nvSpPr>
          <p:cNvPr id="218" name="Google Shape;218;p37"/>
          <p:cNvSpPr txBox="1"/>
          <p:nvPr/>
        </p:nvSpPr>
        <p:spPr>
          <a:xfrm>
            <a:off x="245175" y="1711925"/>
            <a:ext cx="4157700" cy="3348300"/>
          </a:xfrm>
          <a:prstGeom prst="rect">
            <a:avLst/>
          </a:prstGeom>
          <a:noFill/>
          <a:ln>
            <a:noFill/>
          </a:ln>
        </p:spPr>
        <p:txBody>
          <a:bodyPr anchorCtr="0" anchor="ctr" bIns="0" lIns="0" spcFirstLastPara="1" rIns="0" wrap="square" tIns="0">
            <a:normAutofit/>
          </a:bodyPr>
          <a:lstStyle/>
          <a:p>
            <a:pPr indent="0" lvl="0" marL="0" rtl="0" algn="l">
              <a:spcBef>
                <a:spcPts val="0"/>
              </a:spcBef>
              <a:spcAft>
                <a:spcPts val="0"/>
              </a:spcAft>
              <a:buNone/>
            </a:pPr>
            <a:r>
              <a:rPr lang="fr" sz="2000">
                <a:solidFill>
                  <a:srgbClr val="3B424E"/>
                </a:solidFill>
                <a:latin typeface="Raleway"/>
                <a:ea typeface="Raleway"/>
                <a:cs typeface="Raleway"/>
                <a:sym typeface="Raleway"/>
              </a:rPr>
              <a:t>Le </a:t>
            </a:r>
            <a:r>
              <a:rPr b="1" lang="fr" sz="2000">
                <a:solidFill>
                  <a:srgbClr val="3B424E"/>
                </a:solidFill>
                <a:latin typeface="Raleway"/>
                <a:ea typeface="Raleway"/>
                <a:cs typeface="Raleway"/>
                <a:sym typeface="Raleway"/>
              </a:rPr>
              <a:t>câble coaxial</a:t>
            </a:r>
            <a:r>
              <a:rPr lang="fr" sz="2000">
                <a:solidFill>
                  <a:srgbClr val="3B424E"/>
                </a:solidFill>
                <a:latin typeface="Raleway"/>
                <a:ea typeface="Raleway"/>
                <a:cs typeface="Raleway"/>
                <a:sym typeface="Raleway"/>
              </a:rPr>
              <a:t> ou ligne coaxiale est une ligne de transmission ou liaison asymétrique, utilisée en basses ou hautes fréquences, composée d'un câble à deux conducteurs (central et extérieur).</a:t>
            </a:r>
            <a:endParaRPr sz="2000">
              <a:solidFill>
                <a:srgbClr val="3B424E"/>
              </a:solidFill>
              <a:latin typeface="Raleway"/>
              <a:ea typeface="Raleway"/>
              <a:cs typeface="Raleway"/>
              <a:sym typeface="Raleway"/>
            </a:endParaRPr>
          </a:p>
          <a:p>
            <a:pPr indent="0" lvl="0" marL="0" rtl="0" algn="l">
              <a:spcBef>
                <a:spcPts val="0"/>
              </a:spcBef>
              <a:spcAft>
                <a:spcPts val="0"/>
              </a:spcAft>
              <a:buNone/>
            </a:pPr>
            <a:r>
              <a:rPr lang="fr" sz="2000">
                <a:solidFill>
                  <a:srgbClr val="3B424E"/>
                </a:solidFill>
                <a:latin typeface="Raleway"/>
                <a:ea typeface="Raleway"/>
                <a:cs typeface="Raleway"/>
                <a:sym typeface="Raleway"/>
              </a:rPr>
              <a:t>Utilisé dans les premières versions d'ethernet (10base2) avec des connecteur T et des bouchons pour créer une topologie en bus</a:t>
            </a:r>
            <a:endParaRPr sz="2000">
              <a:solidFill>
                <a:srgbClr val="3B424E"/>
              </a:solidFill>
              <a:latin typeface="Raleway"/>
              <a:ea typeface="Raleway"/>
              <a:cs typeface="Raleway"/>
              <a:sym typeface="Raleway"/>
            </a:endParaRPr>
          </a:p>
        </p:txBody>
      </p:sp>
      <p:pic>
        <p:nvPicPr>
          <p:cNvPr id="219" name="Google Shape;219;p37"/>
          <p:cNvPicPr preferRelativeResize="0"/>
          <p:nvPr/>
        </p:nvPicPr>
        <p:blipFill>
          <a:blip r:embed="rId3">
            <a:alphaModFix/>
          </a:blip>
          <a:stretch>
            <a:fillRect/>
          </a:stretch>
        </p:blipFill>
        <p:spPr>
          <a:xfrm>
            <a:off x="5421425" y="1022813"/>
            <a:ext cx="2676525" cy="962025"/>
          </a:xfrm>
          <a:prstGeom prst="rect">
            <a:avLst/>
          </a:prstGeom>
          <a:noFill/>
          <a:ln>
            <a:noFill/>
          </a:ln>
        </p:spPr>
      </p:pic>
      <p:pic>
        <p:nvPicPr>
          <p:cNvPr id="220" name="Google Shape;220;p37"/>
          <p:cNvPicPr preferRelativeResize="0"/>
          <p:nvPr/>
        </p:nvPicPr>
        <p:blipFill>
          <a:blip r:embed="rId4">
            <a:alphaModFix/>
          </a:blip>
          <a:stretch>
            <a:fillRect/>
          </a:stretch>
        </p:blipFill>
        <p:spPr>
          <a:xfrm>
            <a:off x="4788475" y="2895588"/>
            <a:ext cx="2141830" cy="2164762"/>
          </a:xfrm>
          <a:prstGeom prst="rect">
            <a:avLst/>
          </a:prstGeom>
          <a:noFill/>
          <a:ln>
            <a:noFill/>
          </a:ln>
        </p:spPr>
      </p:pic>
      <p:pic>
        <p:nvPicPr>
          <p:cNvPr id="221" name="Google Shape;221;p37"/>
          <p:cNvPicPr preferRelativeResize="0"/>
          <p:nvPr/>
        </p:nvPicPr>
        <p:blipFill>
          <a:blip r:embed="rId5">
            <a:alphaModFix/>
          </a:blip>
          <a:stretch>
            <a:fillRect/>
          </a:stretch>
        </p:blipFill>
        <p:spPr>
          <a:xfrm>
            <a:off x="6946477" y="2062925"/>
            <a:ext cx="2057624" cy="155224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38"/>
          <p:cNvSpPr txBox="1"/>
          <p:nvPr/>
        </p:nvSpPr>
        <p:spPr>
          <a:xfrm>
            <a:off x="5653850" y="343200"/>
            <a:ext cx="3510000" cy="3600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fr">
                <a:solidFill>
                  <a:srgbClr val="FFFFFF"/>
                </a:solidFill>
                <a:latin typeface="Raleway Light"/>
                <a:ea typeface="Raleway Light"/>
                <a:cs typeface="Raleway Light"/>
                <a:sym typeface="Raleway Light"/>
              </a:rPr>
              <a:t>Le plus récent</a:t>
            </a:r>
            <a:endParaRPr>
              <a:solidFill>
                <a:srgbClr val="FFFFFF"/>
              </a:solidFill>
              <a:latin typeface="Raleway Light"/>
              <a:ea typeface="Raleway Light"/>
              <a:cs typeface="Raleway Light"/>
              <a:sym typeface="Raleway Light"/>
            </a:endParaRPr>
          </a:p>
        </p:txBody>
      </p:sp>
      <p:sp>
        <p:nvSpPr>
          <p:cNvPr id="227" name="Google Shape;227;p38"/>
          <p:cNvSpPr txBox="1"/>
          <p:nvPr/>
        </p:nvSpPr>
        <p:spPr>
          <a:xfrm>
            <a:off x="1323650" y="149750"/>
            <a:ext cx="4285500" cy="7200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fr" sz="2200">
                <a:solidFill>
                  <a:srgbClr val="FFFFFF"/>
                </a:solidFill>
                <a:latin typeface="Varela Round"/>
                <a:ea typeface="Varela Round"/>
                <a:cs typeface="Varela Round"/>
                <a:sym typeface="Varela Round"/>
              </a:rPr>
              <a:t>Le câblage</a:t>
            </a:r>
            <a:endParaRPr sz="2200">
              <a:solidFill>
                <a:srgbClr val="FFFFFF"/>
              </a:solidFill>
              <a:latin typeface="Varela Round"/>
              <a:ea typeface="Varela Round"/>
              <a:cs typeface="Varela Round"/>
              <a:sym typeface="Varela Round"/>
            </a:endParaRPr>
          </a:p>
        </p:txBody>
      </p:sp>
      <p:sp>
        <p:nvSpPr>
          <p:cNvPr id="228" name="Google Shape;228;p38"/>
          <p:cNvSpPr txBox="1"/>
          <p:nvPr/>
        </p:nvSpPr>
        <p:spPr>
          <a:xfrm>
            <a:off x="533000" y="1180613"/>
            <a:ext cx="8471100" cy="5313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fr" sz="3700">
                <a:solidFill>
                  <a:srgbClr val="F76C6C"/>
                </a:solidFill>
                <a:latin typeface="Varela Round"/>
                <a:ea typeface="Varela Round"/>
                <a:cs typeface="Varela Round"/>
                <a:sym typeface="Varela Round"/>
              </a:rPr>
              <a:t>La paire torsadée (</a:t>
            </a:r>
            <a:r>
              <a:rPr lang="fr" sz="3700">
                <a:solidFill>
                  <a:srgbClr val="F76C6C"/>
                </a:solidFill>
                <a:latin typeface="Varela Round"/>
                <a:ea typeface="Varela Round"/>
                <a:cs typeface="Varela Round"/>
                <a:sym typeface="Varela Round"/>
              </a:rPr>
              <a:t>câble</a:t>
            </a:r>
            <a:r>
              <a:rPr lang="fr" sz="3700">
                <a:solidFill>
                  <a:srgbClr val="F76C6C"/>
                </a:solidFill>
                <a:latin typeface="Varela Round"/>
                <a:ea typeface="Varela Round"/>
                <a:cs typeface="Varela Round"/>
                <a:sym typeface="Varela Round"/>
              </a:rPr>
              <a:t>)</a:t>
            </a:r>
            <a:endParaRPr sz="3700">
              <a:solidFill>
                <a:srgbClr val="F76C6C"/>
              </a:solidFill>
              <a:latin typeface="Varela Round"/>
              <a:ea typeface="Varela Round"/>
              <a:cs typeface="Varela Round"/>
              <a:sym typeface="Varela Round"/>
            </a:endParaRPr>
          </a:p>
        </p:txBody>
      </p:sp>
      <p:sp>
        <p:nvSpPr>
          <p:cNvPr id="229" name="Google Shape;229;p38"/>
          <p:cNvSpPr txBox="1"/>
          <p:nvPr/>
        </p:nvSpPr>
        <p:spPr>
          <a:xfrm>
            <a:off x="614600" y="1960325"/>
            <a:ext cx="4678200" cy="3043200"/>
          </a:xfrm>
          <a:prstGeom prst="rect">
            <a:avLst/>
          </a:prstGeom>
          <a:noFill/>
          <a:ln>
            <a:noFill/>
          </a:ln>
        </p:spPr>
        <p:txBody>
          <a:bodyPr anchorCtr="0" anchor="ctr" bIns="0" lIns="0" spcFirstLastPara="1" rIns="0" wrap="square" tIns="0">
            <a:normAutofit/>
          </a:bodyPr>
          <a:lstStyle/>
          <a:p>
            <a:pPr indent="0" lvl="0" marL="0" rtl="0" algn="just">
              <a:spcBef>
                <a:spcPts val="0"/>
              </a:spcBef>
              <a:spcAft>
                <a:spcPts val="0"/>
              </a:spcAft>
              <a:buNone/>
            </a:pPr>
            <a:r>
              <a:rPr lang="fr" sz="2000">
                <a:solidFill>
                  <a:srgbClr val="3B424E"/>
                </a:solidFill>
                <a:latin typeface="Raleway"/>
                <a:ea typeface="Raleway"/>
                <a:cs typeface="Raleway"/>
                <a:sym typeface="Raleway"/>
              </a:rPr>
              <a:t>Une </a:t>
            </a:r>
            <a:r>
              <a:rPr b="1" lang="fr" sz="2000">
                <a:solidFill>
                  <a:srgbClr val="3B424E"/>
                </a:solidFill>
                <a:latin typeface="Raleway"/>
                <a:ea typeface="Raleway"/>
                <a:cs typeface="Raleway"/>
                <a:sym typeface="Raleway"/>
              </a:rPr>
              <a:t>paire torsadée</a:t>
            </a:r>
            <a:r>
              <a:rPr lang="fr" sz="2000">
                <a:solidFill>
                  <a:srgbClr val="3B424E"/>
                </a:solidFill>
                <a:latin typeface="Raleway"/>
                <a:ea typeface="Raleway"/>
                <a:cs typeface="Raleway"/>
                <a:sym typeface="Raleway"/>
              </a:rPr>
              <a:t> est une ligne symétrique formée de deux fils conducteurs enroulés en hélice l’un autour de l’autre. Cette configuration a pour but principal de limiter la sensibilité aux interférences et la diaphonie dans les câbles multipaires.</a:t>
            </a:r>
            <a:endParaRPr sz="2000">
              <a:solidFill>
                <a:srgbClr val="3B424E"/>
              </a:solidFill>
              <a:latin typeface="Raleway"/>
              <a:ea typeface="Raleway"/>
              <a:cs typeface="Raleway"/>
              <a:sym typeface="Raleway"/>
            </a:endParaRPr>
          </a:p>
          <a:p>
            <a:pPr indent="0" lvl="0" marL="0" rtl="0" algn="just">
              <a:spcBef>
                <a:spcPts val="0"/>
              </a:spcBef>
              <a:spcAft>
                <a:spcPts val="0"/>
              </a:spcAft>
              <a:buNone/>
            </a:pPr>
            <a:r>
              <a:rPr lang="fr" sz="2000">
                <a:solidFill>
                  <a:srgbClr val="3B424E"/>
                </a:solidFill>
                <a:latin typeface="Raleway"/>
                <a:ea typeface="Raleway"/>
                <a:cs typeface="Raleway"/>
                <a:sym typeface="Raleway"/>
              </a:rPr>
              <a:t>Dans les câbles on trouve en général 4 paires torsadées (donc 8 fils)</a:t>
            </a:r>
            <a:endParaRPr sz="2000">
              <a:solidFill>
                <a:srgbClr val="3B424E"/>
              </a:solidFill>
              <a:latin typeface="Raleway"/>
              <a:ea typeface="Raleway"/>
              <a:cs typeface="Raleway"/>
              <a:sym typeface="Raleway"/>
            </a:endParaRPr>
          </a:p>
        </p:txBody>
      </p:sp>
      <p:pic>
        <p:nvPicPr>
          <p:cNvPr id="230" name="Google Shape;230;p38"/>
          <p:cNvPicPr preferRelativeResize="0"/>
          <p:nvPr/>
        </p:nvPicPr>
        <p:blipFill>
          <a:blip r:embed="rId3">
            <a:alphaModFix/>
          </a:blip>
          <a:stretch>
            <a:fillRect/>
          </a:stretch>
        </p:blipFill>
        <p:spPr>
          <a:xfrm>
            <a:off x="5653850" y="2117275"/>
            <a:ext cx="3175224" cy="238150"/>
          </a:xfrm>
          <a:prstGeom prst="rect">
            <a:avLst/>
          </a:prstGeom>
          <a:noFill/>
          <a:ln>
            <a:noFill/>
          </a:ln>
        </p:spPr>
      </p:pic>
      <p:pic>
        <p:nvPicPr>
          <p:cNvPr id="231" name="Google Shape;231;p38"/>
          <p:cNvPicPr preferRelativeResize="0"/>
          <p:nvPr/>
        </p:nvPicPr>
        <p:blipFill>
          <a:blip r:embed="rId4">
            <a:alphaModFix/>
          </a:blip>
          <a:stretch>
            <a:fillRect/>
          </a:stretch>
        </p:blipFill>
        <p:spPr>
          <a:xfrm>
            <a:off x="5719313" y="2449300"/>
            <a:ext cx="3044295" cy="24832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39"/>
          <p:cNvSpPr txBox="1"/>
          <p:nvPr/>
        </p:nvSpPr>
        <p:spPr>
          <a:xfrm>
            <a:off x="5653850" y="343200"/>
            <a:ext cx="3510000" cy="3600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fr">
                <a:solidFill>
                  <a:srgbClr val="FFFFFF"/>
                </a:solidFill>
                <a:latin typeface="Raleway Light"/>
                <a:ea typeface="Raleway Light"/>
                <a:cs typeface="Raleway Light"/>
                <a:sym typeface="Raleway Light"/>
              </a:rPr>
              <a:t>Le plus utilisé</a:t>
            </a:r>
            <a:endParaRPr>
              <a:solidFill>
                <a:srgbClr val="FFFFFF"/>
              </a:solidFill>
              <a:latin typeface="Raleway Light"/>
              <a:ea typeface="Raleway Light"/>
              <a:cs typeface="Raleway Light"/>
              <a:sym typeface="Raleway Light"/>
            </a:endParaRPr>
          </a:p>
        </p:txBody>
      </p:sp>
      <p:sp>
        <p:nvSpPr>
          <p:cNvPr id="237" name="Google Shape;237;p39"/>
          <p:cNvSpPr txBox="1"/>
          <p:nvPr/>
        </p:nvSpPr>
        <p:spPr>
          <a:xfrm>
            <a:off x="1323650" y="149750"/>
            <a:ext cx="4285500" cy="7200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fr" sz="2200">
                <a:solidFill>
                  <a:srgbClr val="FFFFFF"/>
                </a:solidFill>
                <a:latin typeface="Varela Round"/>
                <a:ea typeface="Varela Round"/>
                <a:cs typeface="Varela Round"/>
                <a:sym typeface="Varela Round"/>
              </a:rPr>
              <a:t>Le câblage</a:t>
            </a:r>
            <a:endParaRPr sz="2200">
              <a:solidFill>
                <a:srgbClr val="FFFFFF"/>
              </a:solidFill>
              <a:latin typeface="Varela Round"/>
              <a:ea typeface="Varela Round"/>
              <a:cs typeface="Varela Round"/>
              <a:sym typeface="Varela Round"/>
            </a:endParaRPr>
          </a:p>
        </p:txBody>
      </p:sp>
      <p:sp>
        <p:nvSpPr>
          <p:cNvPr id="238" name="Google Shape;238;p39"/>
          <p:cNvSpPr txBox="1"/>
          <p:nvPr/>
        </p:nvSpPr>
        <p:spPr>
          <a:xfrm>
            <a:off x="533000" y="1180613"/>
            <a:ext cx="8471100" cy="5313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fr" sz="3700">
                <a:solidFill>
                  <a:srgbClr val="F76C6C"/>
                </a:solidFill>
                <a:latin typeface="Varela Round"/>
                <a:ea typeface="Varela Round"/>
                <a:cs typeface="Varela Round"/>
                <a:sym typeface="Varela Round"/>
              </a:rPr>
              <a:t>Le RJ45 (connecteur)</a:t>
            </a:r>
            <a:endParaRPr sz="3700">
              <a:solidFill>
                <a:srgbClr val="F76C6C"/>
              </a:solidFill>
              <a:latin typeface="Varela Round"/>
              <a:ea typeface="Varela Round"/>
              <a:cs typeface="Varela Round"/>
              <a:sym typeface="Varela Round"/>
            </a:endParaRPr>
          </a:p>
        </p:txBody>
      </p:sp>
      <p:sp>
        <p:nvSpPr>
          <p:cNvPr id="239" name="Google Shape;239;p39"/>
          <p:cNvSpPr txBox="1"/>
          <p:nvPr/>
        </p:nvSpPr>
        <p:spPr>
          <a:xfrm>
            <a:off x="614600" y="1960325"/>
            <a:ext cx="4157700" cy="3043200"/>
          </a:xfrm>
          <a:prstGeom prst="rect">
            <a:avLst/>
          </a:prstGeom>
          <a:noFill/>
          <a:ln>
            <a:noFill/>
          </a:ln>
        </p:spPr>
        <p:txBody>
          <a:bodyPr anchorCtr="0" anchor="ctr" bIns="0" lIns="0" spcFirstLastPara="1" rIns="0" wrap="square" tIns="0">
            <a:normAutofit/>
          </a:bodyPr>
          <a:lstStyle/>
          <a:p>
            <a:pPr indent="0" lvl="0" marL="0" rtl="0" algn="just">
              <a:spcBef>
                <a:spcPts val="0"/>
              </a:spcBef>
              <a:spcAft>
                <a:spcPts val="0"/>
              </a:spcAft>
              <a:buNone/>
            </a:pPr>
            <a:r>
              <a:rPr b="1" lang="fr" sz="2000">
                <a:solidFill>
                  <a:srgbClr val="3B424E"/>
                </a:solidFill>
                <a:latin typeface="Raleway"/>
                <a:ea typeface="Raleway"/>
                <a:cs typeface="Raleway"/>
                <a:sym typeface="Raleway"/>
              </a:rPr>
              <a:t>RJ45 </a:t>
            </a:r>
            <a:r>
              <a:rPr lang="fr" sz="2000">
                <a:solidFill>
                  <a:srgbClr val="3B424E"/>
                </a:solidFill>
                <a:latin typeface="Raleway"/>
                <a:ea typeface="Raleway"/>
                <a:cs typeface="Raleway"/>
                <a:sym typeface="Raleway"/>
              </a:rPr>
              <a:t>est le nom du connecteur (prise) utilisé au bout des câbles 4 paires torsadés.</a:t>
            </a:r>
            <a:endParaRPr sz="2000">
              <a:solidFill>
                <a:srgbClr val="3B424E"/>
              </a:solidFill>
              <a:latin typeface="Raleway"/>
              <a:ea typeface="Raleway"/>
              <a:cs typeface="Raleway"/>
              <a:sym typeface="Raleway"/>
            </a:endParaRPr>
          </a:p>
          <a:p>
            <a:pPr indent="0" lvl="0" marL="0" rtl="0" algn="just">
              <a:spcBef>
                <a:spcPts val="0"/>
              </a:spcBef>
              <a:spcAft>
                <a:spcPts val="0"/>
              </a:spcAft>
              <a:buNone/>
            </a:pPr>
            <a:r>
              <a:rPr lang="fr" sz="2000">
                <a:solidFill>
                  <a:srgbClr val="3B424E"/>
                </a:solidFill>
                <a:latin typeface="Raleway"/>
                <a:ea typeface="Raleway"/>
                <a:cs typeface="Raleway"/>
                <a:sym typeface="Raleway"/>
              </a:rPr>
              <a:t>Ces câbles sont généralement appelés </a:t>
            </a:r>
            <a:r>
              <a:rPr lang="fr" sz="2000">
                <a:solidFill>
                  <a:srgbClr val="3B424E"/>
                </a:solidFill>
                <a:latin typeface="Raleway"/>
                <a:ea typeface="Raleway"/>
                <a:cs typeface="Raleway"/>
                <a:sym typeface="Raleway"/>
              </a:rPr>
              <a:t>"câbles RJ45"</a:t>
            </a:r>
            <a:endParaRPr sz="2000">
              <a:solidFill>
                <a:srgbClr val="3B424E"/>
              </a:solidFill>
              <a:latin typeface="Raleway"/>
              <a:ea typeface="Raleway"/>
              <a:cs typeface="Raleway"/>
              <a:sym typeface="Raleway"/>
            </a:endParaRPr>
          </a:p>
          <a:p>
            <a:pPr indent="0" lvl="0" marL="0" rtl="0" algn="just">
              <a:spcBef>
                <a:spcPts val="0"/>
              </a:spcBef>
              <a:spcAft>
                <a:spcPts val="0"/>
              </a:spcAft>
              <a:buNone/>
            </a:pPr>
            <a:r>
              <a:rPr lang="fr" sz="2000">
                <a:solidFill>
                  <a:srgbClr val="3B424E"/>
                </a:solidFill>
                <a:latin typeface="Raleway"/>
                <a:ea typeface="Raleway"/>
                <a:cs typeface="Raleway"/>
                <a:sym typeface="Raleway"/>
              </a:rPr>
              <a:t>A ne pas confondre avec le </a:t>
            </a:r>
            <a:r>
              <a:rPr b="1" lang="fr" sz="2000">
                <a:solidFill>
                  <a:srgbClr val="3B424E"/>
                </a:solidFill>
                <a:latin typeface="Raleway"/>
                <a:ea typeface="Raleway"/>
                <a:cs typeface="Raleway"/>
                <a:sym typeface="Raleway"/>
              </a:rPr>
              <a:t>RJ11</a:t>
            </a:r>
            <a:r>
              <a:rPr lang="fr" sz="2000">
                <a:solidFill>
                  <a:srgbClr val="3B424E"/>
                </a:solidFill>
                <a:latin typeface="Raleway"/>
                <a:ea typeface="Raleway"/>
                <a:cs typeface="Raleway"/>
                <a:sym typeface="Raleway"/>
              </a:rPr>
              <a:t> proche mais un peu plus petit utilisé sur les téléphones</a:t>
            </a:r>
            <a:endParaRPr sz="2000">
              <a:solidFill>
                <a:srgbClr val="3B424E"/>
              </a:solidFill>
              <a:latin typeface="Raleway"/>
              <a:ea typeface="Raleway"/>
              <a:cs typeface="Raleway"/>
              <a:sym typeface="Raleway"/>
            </a:endParaRPr>
          </a:p>
          <a:p>
            <a:pPr indent="0" lvl="0" marL="0" rtl="0" algn="just">
              <a:spcBef>
                <a:spcPts val="0"/>
              </a:spcBef>
              <a:spcAft>
                <a:spcPts val="0"/>
              </a:spcAft>
              <a:buNone/>
            </a:pPr>
            <a:r>
              <a:t/>
            </a:r>
            <a:endParaRPr sz="2000">
              <a:solidFill>
                <a:srgbClr val="3B424E"/>
              </a:solidFill>
              <a:latin typeface="Raleway"/>
              <a:ea typeface="Raleway"/>
              <a:cs typeface="Raleway"/>
              <a:sym typeface="Raleway"/>
            </a:endParaRPr>
          </a:p>
        </p:txBody>
      </p:sp>
      <p:pic>
        <p:nvPicPr>
          <p:cNvPr id="240" name="Google Shape;240;p39"/>
          <p:cNvPicPr preferRelativeResize="0"/>
          <p:nvPr/>
        </p:nvPicPr>
        <p:blipFill>
          <a:blip r:embed="rId3">
            <a:alphaModFix/>
          </a:blip>
          <a:stretch>
            <a:fillRect/>
          </a:stretch>
        </p:blipFill>
        <p:spPr>
          <a:xfrm>
            <a:off x="5513575" y="2189346"/>
            <a:ext cx="3200026" cy="24000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40"/>
          <p:cNvSpPr txBox="1"/>
          <p:nvPr/>
        </p:nvSpPr>
        <p:spPr>
          <a:xfrm>
            <a:off x="5653850" y="343200"/>
            <a:ext cx="3510000" cy="3600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fr">
                <a:solidFill>
                  <a:srgbClr val="FFFFFF"/>
                </a:solidFill>
                <a:latin typeface="Raleway Light"/>
                <a:ea typeface="Raleway Light"/>
                <a:cs typeface="Raleway Light"/>
                <a:sym typeface="Raleway Light"/>
              </a:rPr>
              <a:t>Droit ou croisé ?</a:t>
            </a:r>
            <a:endParaRPr>
              <a:solidFill>
                <a:srgbClr val="FFFFFF"/>
              </a:solidFill>
              <a:latin typeface="Raleway Light"/>
              <a:ea typeface="Raleway Light"/>
              <a:cs typeface="Raleway Light"/>
              <a:sym typeface="Raleway Light"/>
            </a:endParaRPr>
          </a:p>
        </p:txBody>
      </p:sp>
      <p:sp>
        <p:nvSpPr>
          <p:cNvPr id="246" name="Google Shape;246;p40"/>
          <p:cNvSpPr txBox="1"/>
          <p:nvPr/>
        </p:nvSpPr>
        <p:spPr>
          <a:xfrm>
            <a:off x="1323650" y="149750"/>
            <a:ext cx="4285500" cy="7200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fr" sz="2200">
                <a:solidFill>
                  <a:srgbClr val="FFFFFF"/>
                </a:solidFill>
                <a:latin typeface="Varela Round"/>
                <a:ea typeface="Varela Round"/>
                <a:cs typeface="Varela Round"/>
                <a:sym typeface="Varela Round"/>
              </a:rPr>
              <a:t>Le schéma de câblage</a:t>
            </a:r>
            <a:endParaRPr sz="2200">
              <a:solidFill>
                <a:srgbClr val="FFFFFF"/>
              </a:solidFill>
              <a:latin typeface="Varela Round"/>
              <a:ea typeface="Varela Round"/>
              <a:cs typeface="Varela Round"/>
              <a:sym typeface="Varela Round"/>
            </a:endParaRPr>
          </a:p>
        </p:txBody>
      </p:sp>
      <p:sp>
        <p:nvSpPr>
          <p:cNvPr id="247" name="Google Shape;247;p40"/>
          <p:cNvSpPr txBox="1"/>
          <p:nvPr/>
        </p:nvSpPr>
        <p:spPr>
          <a:xfrm>
            <a:off x="533000" y="1180613"/>
            <a:ext cx="8471100" cy="5313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fr" sz="3700">
                <a:solidFill>
                  <a:srgbClr val="F76C6C"/>
                </a:solidFill>
                <a:highlight>
                  <a:srgbClr val="FFFF00"/>
                </a:highlight>
                <a:latin typeface="Varela Round"/>
                <a:ea typeface="Varela Round"/>
                <a:cs typeface="Varela Round"/>
                <a:sym typeface="Varela Round"/>
              </a:rPr>
              <a:t>Câbles droits ou croisés</a:t>
            </a:r>
            <a:endParaRPr sz="3700">
              <a:solidFill>
                <a:srgbClr val="F76C6C"/>
              </a:solidFill>
              <a:highlight>
                <a:srgbClr val="FFFF00"/>
              </a:highlight>
              <a:latin typeface="Varela Round"/>
              <a:ea typeface="Varela Round"/>
              <a:cs typeface="Varela Round"/>
              <a:sym typeface="Varela Round"/>
            </a:endParaRPr>
          </a:p>
        </p:txBody>
      </p:sp>
      <p:sp>
        <p:nvSpPr>
          <p:cNvPr id="248" name="Google Shape;248;p40"/>
          <p:cNvSpPr txBox="1"/>
          <p:nvPr/>
        </p:nvSpPr>
        <p:spPr>
          <a:xfrm>
            <a:off x="533000" y="1967425"/>
            <a:ext cx="6127500" cy="3043200"/>
          </a:xfrm>
          <a:prstGeom prst="rect">
            <a:avLst/>
          </a:prstGeom>
          <a:noFill/>
          <a:ln>
            <a:noFill/>
          </a:ln>
        </p:spPr>
        <p:txBody>
          <a:bodyPr anchorCtr="0" anchor="ctr" bIns="0" lIns="0" spcFirstLastPara="1" rIns="0" wrap="square" tIns="0">
            <a:normAutofit fontScale="85000" lnSpcReduction="20000"/>
          </a:bodyPr>
          <a:lstStyle/>
          <a:p>
            <a:pPr indent="0" lvl="0" marL="0" rtl="0" algn="just">
              <a:spcBef>
                <a:spcPts val="0"/>
              </a:spcBef>
              <a:spcAft>
                <a:spcPts val="0"/>
              </a:spcAft>
              <a:buNone/>
            </a:pPr>
            <a:r>
              <a:rPr b="1" lang="fr" sz="2000">
                <a:solidFill>
                  <a:srgbClr val="3B424E"/>
                </a:solidFill>
                <a:latin typeface="Raleway"/>
                <a:ea typeface="Raleway"/>
                <a:cs typeface="Raleway"/>
                <a:sym typeface="Raleway"/>
              </a:rPr>
              <a:t>Ethernet</a:t>
            </a:r>
            <a:r>
              <a:rPr lang="fr" sz="2000">
                <a:solidFill>
                  <a:srgbClr val="3B424E"/>
                </a:solidFill>
                <a:latin typeface="Raleway"/>
                <a:ea typeface="Raleway"/>
                <a:cs typeface="Raleway"/>
                <a:sym typeface="Raleway"/>
              </a:rPr>
              <a:t> par paires torsadées utilise des paires pour </a:t>
            </a:r>
            <a:r>
              <a:rPr lang="fr" sz="2000">
                <a:solidFill>
                  <a:srgbClr val="3B424E"/>
                </a:solidFill>
                <a:latin typeface="Raleway"/>
                <a:ea typeface="Raleway"/>
                <a:cs typeface="Raleway"/>
                <a:sym typeface="Raleway"/>
              </a:rPr>
              <a:t>émettre</a:t>
            </a:r>
            <a:r>
              <a:rPr lang="fr" sz="2000">
                <a:solidFill>
                  <a:srgbClr val="3B424E"/>
                </a:solidFill>
                <a:latin typeface="Raleway"/>
                <a:ea typeface="Raleway"/>
                <a:cs typeface="Raleway"/>
                <a:sym typeface="Raleway"/>
              </a:rPr>
              <a:t> et d'autres pour recevoir.</a:t>
            </a:r>
            <a:endParaRPr sz="2000">
              <a:solidFill>
                <a:srgbClr val="3B424E"/>
              </a:solidFill>
              <a:latin typeface="Raleway"/>
              <a:ea typeface="Raleway"/>
              <a:cs typeface="Raleway"/>
              <a:sym typeface="Raleway"/>
            </a:endParaRPr>
          </a:p>
          <a:p>
            <a:pPr indent="0" lvl="0" marL="0" rtl="0" algn="just">
              <a:spcBef>
                <a:spcPts val="0"/>
              </a:spcBef>
              <a:spcAft>
                <a:spcPts val="0"/>
              </a:spcAft>
              <a:buNone/>
            </a:pPr>
            <a:r>
              <a:t/>
            </a:r>
            <a:endParaRPr sz="2000">
              <a:solidFill>
                <a:srgbClr val="3B424E"/>
              </a:solidFill>
              <a:latin typeface="Raleway"/>
              <a:ea typeface="Raleway"/>
              <a:cs typeface="Raleway"/>
              <a:sym typeface="Raleway"/>
            </a:endParaRPr>
          </a:p>
          <a:p>
            <a:pPr indent="0" lvl="0" marL="0" rtl="0" algn="just">
              <a:spcBef>
                <a:spcPts val="0"/>
              </a:spcBef>
              <a:spcAft>
                <a:spcPts val="0"/>
              </a:spcAft>
              <a:buNone/>
            </a:pPr>
            <a:r>
              <a:rPr lang="fr" sz="2000">
                <a:solidFill>
                  <a:srgbClr val="3B424E"/>
                </a:solidFill>
                <a:latin typeface="Raleway"/>
                <a:ea typeface="Raleway"/>
                <a:cs typeface="Raleway"/>
                <a:sym typeface="Raleway"/>
              </a:rPr>
              <a:t>2 types de prises :</a:t>
            </a:r>
            <a:endParaRPr sz="2000">
              <a:solidFill>
                <a:srgbClr val="3B424E"/>
              </a:solidFill>
              <a:latin typeface="Raleway"/>
              <a:ea typeface="Raleway"/>
              <a:cs typeface="Raleway"/>
              <a:sym typeface="Raleway"/>
            </a:endParaRPr>
          </a:p>
          <a:p>
            <a:pPr indent="-336550" lvl="0" marL="457200" rtl="0" algn="just">
              <a:spcBef>
                <a:spcPts val="0"/>
              </a:spcBef>
              <a:spcAft>
                <a:spcPts val="0"/>
              </a:spcAft>
              <a:buClr>
                <a:srgbClr val="3B424E"/>
              </a:buClr>
              <a:buSzPct val="100000"/>
              <a:buFont typeface="Raleway"/>
              <a:buChar char="-"/>
            </a:pPr>
            <a:r>
              <a:rPr lang="fr" sz="2000">
                <a:solidFill>
                  <a:srgbClr val="3B424E"/>
                </a:solidFill>
                <a:latin typeface="Raleway"/>
                <a:ea typeface="Raleway"/>
                <a:cs typeface="Raleway"/>
                <a:sym typeface="Raleway"/>
              </a:rPr>
              <a:t>droites (MDI) entres </a:t>
            </a:r>
            <a:r>
              <a:rPr lang="fr" sz="2000">
                <a:solidFill>
                  <a:srgbClr val="3B424E"/>
                </a:solidFill>
                <a:latin typeface="Raleway"/>
                <a:ea typeface="Raleway"/>
                <a:cs typeface="Raleway"/>
                <a:sym typeface="Raleway"/>
              </a:rPr>
              <a:t>sur les hôtes (ordinateurs) </a:t>
            </a:r>
            <a:endParaRPr sz="2000">
              <a:solidFill>
                <a:srgbClr val="3B424E"/>
              </a:solidFill>
              <a:latin typeface="Raleway"/>
              <a:ea typeface="Raleway"/>
              <a:cs typeface="Raleway"/>
              <a:sym typeface="Raleway"/>
            </a:endParaRPr>
          </a:p>
          <a:p>
            <a:pPr indent="-336550" lvl="0" marL="457200" rtl="0" algn="l">
              <a:spcBef>
                <a:spcPts val="0"/>
              </a:spcBef>
              <a:spcAft>
                <a:spcPts val="0"/>
              </a:spcAft>
              <a:buClr>
                <a:srgbClr val="3B424E"/>
              </a:buClr>
              <a:buSzPct val="100000"/>
              <a:buFont typeface="Raleway"/>
              <a:buChar char="-"/>
            </a:pPr>
            <a:r>
              <a:rPr lang="fr" sz="2000">
                <a:solidFill>
                  <a:srgbClr val="3B424E"/>
                </a:solidFill>
                <a:latin typeface="Raleway"/>
                <a:ea typeface="Raleway"/>
                <a:cs typeface="Raleway"/>
                <a:sym typeface="Raleway"/>
              </a:rPr>
              <a:t>croisées (MDI-X) </a:t>
            </a:r>
            <a:r>
              <a:rPr lang="fr" sz="2000">
                <a:solidFill>
                  <a:srgbClr val="3B424E"/>
                </a:solidFill>
                <a:latin typeface="Raleway"/>
                <a:ea typeface="Raleway"/>
                <a:cs typeface="Raleway"/>
                <a:sym typeface="Raleway"/>
              </a:rPr>
              <a:t>les équipements d'interconnexion (hub &amp; switch)</a:t>
            </a:r>
            <a:endParaRPr sz="2000">
              <a:solidFill>
                <a:srgbClr val="3B424E"/>
              </a:solidFill>
              <a:latin typeface="Raleway"/>
              <a:ea typeface="Raleway"/>
              <a:cs typeface="Raleway"/>
              <a:sym typeface="Raleway"/>
            </a:endParaRPr>
          </a:p>
          <a:p>
            <a:pPr indent="0" lvl="0" marL="0" rtl="0" algn="just">
              <a:spcBef>
                <a:spcPts val="0"/>
              </a:spcBef>
              <a:spcAft>
                <a:spcPts val="0"/>
              </a:spcAft>
              <a:buNone/>
            </a:pPr>
            <a:r>
              <a:t/>
            </a:r>
            <a:endParaRPr sz="2000">
              <a:solidFill>
                <a:srgbClr val="3B424E"/>
              </a:solidFill>
              <a:latin typeface="Raleway"/>
              <a:ea typeface="Raleway"/>
              <a:cs typeface="Raleway"/>
              <a:sym typeface="Raleway"/>
            </a:endParaRPr>
          </a:p>
          <a:p>
            <a:pPr indent="0" lvl="0" marL="0" rtl="0" algn="just">
              <a:spcBef>
                <a:spcPts val="0"/>
              </a:spcBef>
              <a:spcAft>
                <a:spcPts val="0"/>
              </a:spcAft>
              <a:buNone/>
            </a:pPr>
            <a:r>
              <a:rPr lang="fr" sz="2000">
                <a:solidFill>
                  <a:srgbClr val="3B424E"/>
                </a:solidFill>
                <a:latin typeface="Raleway"/>
                <a:ea typeface="Raleway"/>
                <a:cs typeface="Raleway"/>
                <a:sym typeface="Raleway"/>
              </a:rPr>
              <a:t>Pour la connection entre 2 prises dans le même sens, on utilise des câbles croisés</a:t>
            </a:r>
            <a:endParaRPr sz="2000">
              <a:solidFill>
                <a:srgbClr val="3B424E"/>
              </a:solidFill>
              <a:latin typeface="Raleway"/>
              <a:ea typeface="Raleway"/>
              <a:cs typeface="Raleway"/>
              <a:sym typeface="Raleway"/>
            </a:endParaRPr>
          </a:p>
          <a:p>
            <a:pPr indent="0" lvl="0" marL="0" rtl="0" algn="just">
              <a:spcBef>
                <a:spcPts val="0"/>
              </a:spcBef>
              <a:spcAft>
                <a:spcPts val="0"/>
              </a:spcAft>
              <a:buNone/>
            </a:pPr>
            <a:r>
              <a:t/>
            </a:r>
            <a:endParaRPr sz="2000">
              <a:solidFill>
                <a:srgbClr val="3B424E"/>
              </a:solidFill>
              <a:latin typeface="Raleway"/>
              <a:ea typeface="Raleway"/>
              <a:cs typeface="Raleway"/>
              <a:sym typeface="Raleway"/>
            </a:endParaRPr>
          </a:p>
          <a:p>
            <a:pPr indent="0" lvl="0" marL="0" rtl="0" algn="just">
              <a:spcBef>
                <a:spcPts val="0"/>
              </a:spcBef>
              <a:spcAft>
                <a:spcPts val="0"/>
              </a:spcAft>
              <a:buNone/>
            </a:pPr>
            <a:r>
              <a:rPr lang="fr" sz="2000">
                <a:solidFill>
                  <a:srgbClr val="3B424E"/>
                </a:solidFill>
                <a:latin typeface="Raleway"/>
                <a:ea typeface="Raleway"/>
                <a:cs typeface="Raleway"/>
                <a:sym typeface="Raleway"/>
              </a:rPr>
              <a:t>Auto MDI/MDIX permet aux prises de se croiser au besoin et rend l'utilisation de câbles croisés de plus en plus rare.</a:t>
            </a:r>
            <a:endParaRPr sz="2000">
              <a:solidFill>
                <a:srgbClr val="3B424E"/>
              </a:solidFill>
              <a:latin typeface="Raleway"/>
              <a:ea typeface="Raleway"/>
              <a:cs typeface="Raleway"/>
              <a:sym typeface="Raleway"/>
            </a:endParaRPr>
          </a:p>
          <a:p>
            <a:pPr indent="0" lvl="0" marL="0" rtl="0" algn="just">
              <a:spcBef>
                <a:spcPts val="0"/>
              </a:spcBef>
              <a:spcAft>
                <a:spcPts val="0"/>
              </a:spcAft>
              <a:buNone/>
            </a:pPr>
            <a:r>
              <a:t/>
            </a:r>
            <a:endParaRPr sz="2000">
              <a:solidFill>
                <a:srgbClr val="3B424E"/>
              </a:solidFill>
              <a:latin typeface="Raleway"/>
              <a:ea typeface="Raleway"/>
              <a:cs typeface="Raleway"/>
              <a:sym typeface="Raleway"/>
            </a:endParaRPr>
          </a:p>
        </p:txBody>
      </p:sp>
      <p:pic>
        <p:nvPicPr>
          <p:cNvPr id="249" name="Google Shape;249;p40"/>
          <p:cNvPicPr preferRelativeResize="0"/>
          <p:nvPr/>
        </p:nvPicPr>
        <p:blipFill>
          <a:blip r:embed="rId3">
            <a:alphaModFix/>
          </a:blip>
          <a:stretch>
            <a:fillRect/>
          </a:stretch>
        </p:blipFill>
        <p:spPr>
          <a:xfrm>
            <a:off x="6842850" y="1180613"/>
            <a:ext cx="2033450" cy="152059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41"/>
          <p:cNvSpPr txBox="1"/>
          <p:nvPr/>
        </p:nvSpPr>
        <p:spPr>
          <a:xfrm>
            <a:off x="5653850" y="343200"/>
            <a:ext cx="3510000" cy="3600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fr">
                <a:solidFill>
                  <a:srgbClr val="FFFFFF"/>
                </a:solidFill>
                <a:latin typeface="Raleway Light"/>
                <a:ea typeface="Raleway Light"/>
                <a:cs typeface="Raleway Light"/>
                <a:sym typeface="Raleway Light"/>
              </a:rPr>
              <a:t>Droit ou croisé ?</a:t>
            </a:r>
            <a:endParaRPr>
              <a:solidFill>
                <a:srgbClr val="FFFFFF"/>
              </a:solidFill>
              <a:latin typeface="Raleway Light"/>
              <a:ea typeface="Raleway Light"/>
              <a:cs typeface="Raleway Light"/>
              <a:sym typeface="Raleway Light"/>
            </a:endParaRPr>
          </a:p>
        </p:txBody>
      </p:sp>
      <p:sp>
        <p:nvSpPr>
          <p:cNvPr id="255" name="Google Shape;255;p41"/>
          <p:cNvSpPr txBox="1"/>
          <p:nvPr/>
        </p:nvSpPr>
        <p:spPr>
          <a:xfrm>
            <a:off x="1323650" y="149750"/>
            <a:ext cx="4285500" cy="7200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fr" sz="2200">
                <a:solidFill>
                  <a:srgbClr val="FFFFFF"/>
                </a:solidFill>
                <a:latin typeface="Varela Round"/>
                <a:ea typeface="Varela Round"/>
                <a:cs typeface="Varela Round"/>
                <a:sym typeface="Varela Round"/>
              </a:rPr>
              <a:t>Le schéma de câblage</a:t>
            </a:r>
            <a:endParaRPr sz="2200">
              <a:solidFill>
                <a:srgbClr val="FFFFFF"/>
              </a:solidFill>
              <a:latin typeface="Varela Round"/>
              <a:ea typeface="Varela Round"/>
              <a:cs typeface="Varela Round"/>
              <a:sym typeface="Varela Round"/>
            </a:endParaRPr>
          </a:p>
        </p:txBody>
      </p:sp>
      <p:sp>
        <p:nvSpPr>
          <p:cNvPr id="256" name="Google Shape;256;p41"/>
          <p:cNvSpPr txBox="1"/>
          <p:nvPr/>
        </p:nvSpPr>
        <p:spPr>
          <a:xfrm>
            <a:off x="533000" y="1180613"/>
            <a:ext cx="8471100" cy="5313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fr" sz="3700">
                <a:solidFill>
                  <a:srgbClr val="F76C6C"/>
                </a:solidFill>
                <a:latin typeface="Varela Round"/>
                <a:ea typeface="Varela Round"/>
                <a:cs typeface="Varela Round"/>
                <a:sym typeface="Varela Round"/>
              </a:rPr>
              <a:t>Câbles droits ou croisés (suite)</a:t>
            </a:r>
            <a:endParaRPr sz="3700">
              <a:solidFill>
                <a:srgbClr val="F76C6C"/>
              </a:solidFill>
              <a:latin typeface="Varela Round"/>
              <a:ea typeface="Varela Round"/>
              <a:cs typeface="Varela Round"/>
              <a:sym typeface="Varela Round"/>
            </a:endParaRPr>
          </a:p>
        </p:txBody>
      </p:sp>
      <p:pic>
        <p:nvPicPr>
          <p:cNvPr id="257" name="Google Shape;257;p41"/>
          <p:cNvPicPr preferRelativeResize="0"/>
          <p:nvPr/>
        </p:nvPicPr>
        <p:blipFill>
          <a:blip r:embed="rId3">
            <a:alphaModFix/>
          </a:blip>
          <a:stretch>
            <a:fillRect/>
          </a:stretch>
        </p:blipFill>
        <p:spPr>
          <a:xfrm>
            <a:off x="2387300" y="1872738"/>
            <a:ext cx="4762500" cy="30384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42"/>
          <p:cNvSpPr txBox="1"/>
          <p:nvPr/>
        </p:nvSpPr>
        <p:spPr>
          <a:xfrm>
            <a:off x="5653850" y="343200"/>
            <a:ext cx="3510000" cy="3600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fr">
                <a:solidFill>
                  <a:srgbClr val="FFFFFF"/>
                </a:solidFill>
                <a:latin typeface="Raleway Light"/>
                <a:ea typeface="Raleway Light"/>
                <a:cs typeface="Raleway Light"/>
                <a:sym typeface="Raleway Light"/>
              </a:rPr>
              <a:t>Comparaison des catégories de câbles</a:t>
            </a:r>
            <a:endParaRPr>
              <a:solidFill>
                <a:srgbClr val="FFFFFF"/>
              </a:solidFill>
              <a:latin typeface="Raleway Light"/>
              <a:ea typeface="Raleway Light"/>
              <a:cs typeface="Raleway Light"/>
              <a:sym typeface="Raleway Light"/>
            </a:endParaRPr>
          </a:p>
        </p:txBody>
      </p:sp>
      <p:sp>
        <p:nvSpPr>
          <p:cNvPr id="263" name="Google Shape;263;p42"/>
          <p:cNvSpPr txBox="1"/>
          <p:nvPr/>
        </p:nvSpPr>
        <p:spPr>
          <a:xfrm>
            <a:off x="1323650" y="149750"/>
            <a:ext cx="4285500" cy="7200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fr" sz="2200">
                <a:solidFill>
                  <a:srgbClr val="FFFFFF"/>
                </a:solidFill>
                <a:latin typeface="Varela Round"/>
                <a:ea typeface="Varela Round"/>
                <a:cs typeface="Varela Round"/>
                <a:sym typeface="Varela Round"/>
              </a:rPr>
              <a:t>Le câblage</a:t>
            </a:r>
            <a:endParaRPr sz="2200">
              <a:solidFill>
                <a:srgbClr val="FFFFFF"/>
              </a:solidFill>
              <a:latin typeface="Varela Round"/>
              <a:ea typeface="Varela Round"/>
              <a:cs typeface="Varela Round"/>
              <a:sym typeface="Varela Round"/>
            </a:endParaRPr>
          </a:p>
        </p:txBody>
      </p:sp>
      <p:sp>
        <p:nvSpPr>
          <p:cNvPr id="264" name="Google Shape;264;p42"/>
          <p:cNvSpPr txBox="1"/>
          <p:nvPr/>
        </p:nvSpPr>
        <p:spPr>
          <a:xfrm>
            <a:off x="533000" y="1180613"/>
            <a:ext cx="8471100" cy="5313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fr" sz="3700">
                <a:solidFill>
                  <a:srgbClr val="F76C6C"/>
                </a:solidFill>
                <a:latin typeface="Varela Round"/>
                <a:ea typeface="Varela Round"/>
                <a:cs typeface="Varela Round"/>
                <a:sym typeface="Varela Round"/>
              </a:rPr>
              <a:t>Catégories usuelles de câbles RJ45</a:t>
            </a:r>
            <a:endParaRPr sz="3700">
              <a:solidFill>
                <a:srgbClr val="F76C6C"/>
              </a:solidFill>
              <a:latin typeface="Varela Round"/>
              <a:ea typeface="Varela Round"/>
              <a:cs typeface="Varela Round"/>
              <a:sym typeface="Varela Round"/>
            </a:endParaRPr>
          </a:p>
        </p:txBody>
      </p:sp>
      <p:pic>
        <p:nvPicPr>
          <p:cNvPr id="265" name="Google Shape;265;p42"/>
          <p:cNvPicPr preferRelativeResize="0"/>
          <p:nvPr/>
        </p:nvPicPr>
        <p:blipFill>
          <a:blip r:embed="rId3">
            <a:alphaModFix/>
          </a:blip>
          <a:stretch>
            <a:fillRect/>
          </a:stretch>
        </p:blipFill>
        <p:spPr>
          <a:xfrm>
            <a:off x="2111189" y="1711925"/>
            <a:ext cx="4647388" cy="32531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43"/>
          <p:cNvSpPr txBox="1"/>
          <p:nvPr/>
        </p:nvSpPr>
        <p:spPr>
          <a:xfrm>
            <a:off x="5653850" y="343200"/>
            <a:ext cx="3510000" cy="3600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fr">
                <a:solidFill>
                  <a:srgbClr val="FFFFFF"/>
                </a:solidFill>
                <a:latin typeface="Raleway Light"/>
                <a:ea typeface="Raleway Light"/>
                <a:cs typeface="Raleway Light"/>
                <a:sym typeface="Raleway Light"/>
              </a:rPr>
              <a:t>Qui est le mieux protégé ?</a:t>
            </a:r>
            <a:endParaRPr>
              <a:solidFill>
                <a:srgbClr val="FFFFFF"/>
              </a:solidFill>
              <a:latin typeface="Raleway Light"/>
              <a:ea typeface="Raleway Light"/>
              <a:cs typeface="Raleway Light"/>
              <a:sym typeface="Raleway Light"/>
            </a:endParaRPr>
          </a:p>
        </p:txBody>
      </p:sp>
      <p:sp>
        <p:nvSpPr>
          <p:cNvPr id="271" name="Google Shape;271;p43"/>
          <p:cNvSpPr txBox="1"/>
          <p:nvPr/>
        </p:nvSpPr>
        <p:spPr>
          <a:xfrm>
            <a:off x="1323650" y="149750"/>
            <a:ext cx="4285500" cy="7200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fr" sz="2200">
                <a:solidFill>
                  <a:srgbClr val="FFFFFF"/>
                </a:solidFill>
                <a:latin typeface="Varela Round"/>
                <a:ea typeface="Varela Round"/>
                <a:cs typeface="Varela Round"/>
                <a:sym typeface="Varela Round"/>
              </a:rPr>
              <a:t>Le câblage</a:t>
            </a:r>
            <a:endParaRPr sz="2200">
              <a:solidFill>
                <a:srgbClr val="FFFFFF"/>
              </a:solidFill>
              <a:latin typeface="Varela Round"/>
              <a:ea typeface="Varela Round"/>
              <a:cs typeface="Varela Round"/>
              <a:sym typeface="Varela Round"/>
            </a:endParaRPr>
          </a:p>
        </p:txBody>
      </p:sp>
      <p:sp>
        <p:nvSpPr>
          <p:cNvPr id="272" name="Google Shape;272;p43"/>
          <p:cNvSpPr txBox="1"/>
          <p:nvPr/>
        </p:nvSpPr>
        <p:spPr>
          <a:xfrm>
            <a:off x="533000" y="1180613"/>
            <a:ext cx="8471100" cy="5313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fr" sz="3700">
                <a:solidFill>
                  <a:srgbClr val="F76C6C"/>
                </a:solidFill>
                <a:latin typeface="Varela Round"/>
                <a:ea typeface="Varela Round"/>
                <a:cs typeface="Varela Round"/>
                <a:sym typeface="Varela Round"/>
              </a:rPr>
              <a:t>Type de blindage RJ45</a:t>
            </a:r>
            <a:endParaRPr sz="3700">
              <a:solidFill>
                <a:srgbClr val="F76C6C"/>
              </a:solidFill>
              <a:latin typeface="Varela Round"/>
              <a:ea typeface="Varela Round"/>
              <a:cs typeface="Varela Round"/>
              <a:sym typeface="Varela Round"/>
            </a:endParaRPr>
          </a:p>
        </p:txBody>
      </p:sp>
      <p:sp>
        <p:nvSpPr>
          <p:cNvPr id="273" name="Google Shape;273;p43"/>
          <p:cNvSpPr txBox="1"/>
          <p:nvPr/>
        </p:nvSpPr>
        <p:spPr>
          <a:xfrm>
            <a:off x="614600" y="1960325"/>
            <a:ext cx="7994100" cy="3043200"/>
          </a:xfrm>
          <a:prstGeom prst="rect">
            <a:avLst/>
          </a:prstGeom>
          <a:noFill/>
          <a:ln>
            <a:noFill/>
          </a:ln>
        </p:spPr>
        <p:txBody>
          <a:bodyPr anchorCtr="0" anchor="ctr" bIns="0" lIns="0" spcFirstLastPara="1" rIns="0" wrap="square" tIns="0">
            <a:normAutofit fontScale="77500" lnSpcReduction="10000"/>
          </a:bodyPr>
          <a:lstStyle/>
          <a:p>
            <a:pPr indent="0" lvl="0" marL="0" rtl="0" algn="just">
              <a:spcBef>
                <a:spcPts val="0"/>
              </a:spcBef>
              <a:spcAft>
                <a:spcPts val="0"/>
              </a:spcAft>
              <a:buNone/>
            </a:pPr>
            <a:r>
              <a:rPr lang="fr" sz="2200">
                <a:solidFill>
                  <a:srgbClr val="3B424E"/>
                </a:solidFill>
                <a:latin typeface="Raleway"/>
                <a:ea typeface="Raleway"/>
                <a:cs typeface="Raleway"/>
                <a:sym typeface="Raleway"/>
              </a:rPr>
              <a:t>Définition des blindages:</a:t>
            </a:r>
            <a:endParaRPr sz="2200">
              <a:solidFill>
                <a:srgbClr val="3B424E"/>
              </a:solidFill>
              <a:latin typeface="Raleway"/>
              <a:ea typeface="Raleway"/>
              <a:cs typeface="Raleway"/>
              <a:sym typeface="Raleway"/>
            </a:endParaRPr>
          </a:p>
          <a:p>
            <a:pPr indent="-336867" lvl="0" marL="457200" rtl="0" algn="just">
              <a:spcBef>
                <a:spcPts val="0"/>
              </a:spcBef>
              <a:spcAft>
                <a:spcPts val="0"/>
              </a:spcAft>
              <a:buClr>
                <a:srgbClr val="3B424E"/>
              </a:buClr>
              <a:buSzPct val="100000"/>
              <a:buFont typeface="Raleway"/>
              <a:buChar char="-"/>
            </a:pPr>
            <a:r>
              <a:rPr b="1" lang="fr" sz="2200">
                <a:solidFill>
                  <a:srgbClr val="3B424E"/>
                </a:solidFill>
                <a:latin typeface="Raleway"/>
                <a:ea typeface="Raleway"/>
                <a:cs typeface="Raleway"/>
                <a:sym typeface="Raleway"/>
              </a:rPr>
              <a:t>U</a:t>
            </a:r>
            <a:r>
              <a:rPr lang="fr" sz="2200">
                <a:solidFill>
                  <a:srgbClr val="3B424E"/>
                </a:solidFill>
                <a:latin typeface="Raleway"/>
                <a:ea typeface="Raleway"/>
                <a:cs typeface="Raleway"/>
                <a:sym typeface="Raleway"/>
              </a:rPr>
              <a:t> = Unfoiled (non blindé)</a:t>
            </a:r>
            <a:endParaRPr sz="2200">
              <a:solidFill>
                <a:srgbClr val="3B424E"/>
              </a:solidFill>
              <a:latin typeface="Raleway"/>
              <a:ea typeface="Raleway"/>
              <a:cs typeface="Raleway"/>
              <a:sym typeface="Raleway"/>
            </a:endParaRPr>
          </a:p>
          <a:p>
            <a:pPr indent="-336867" lvl="0" marL="457200" rtl="0" algn="just">
              <a:spcBef>
                <a:spcPts val="0"/>
              </a:spcBef>
              <a:spcAft>
                <a:spcPts val="0"/>
              </a:spcAft>
              <a:buClr>
                <a:srgbClr val="3B424E"/>
              </a:buClr>
              <a:buSzPct val="100000"/>
              <a:buFont typeface="Raleway"/>
              <a:buChar char="-"/>
            </a:pPr>
            <a:r>
              <a:rPr b="1" lang="fr" sz="2200">
                <a:solidFill>
                  <a:srgbClr val="3B424E"/>
                </a:solidFill>
                <a:latin typeface="Raleway"/>
                <a:ea typeface="Raleway"/>
                <a:cs typeface="Raleway"/>
                <a:sym typeface="Raleway"/>
              </a:rPr>
              <a:t>F</a:t>
            </a:r>
            <a:r>
              <a:rPr lang="fr" sz="2200">
                <a:solidFill>
                  <a:srgbClr val="3B424E"/>
                </a:solidFill>
                <a:latin typeface="Raleway"/>
                <a:ea typeface="Raleway"/>
                <a:cs typeface="Raleway"/>
                <a:sym typeface="Raleway"/>
              </a:rPr>
              <a:t> = Foiled (blindage par feuillard aluminium)</a:t>
            </a:r>
            <a:endParaRPr sz="2200">
              <a:solidFill>
                <a:srgbClr val="3B424E"/>
              </a:solidFill>
              <a:latin typeface="Raleway"/>
              <a:ea typeface="Raleway"/>
              <a:cs typeface="Raleway"/>
              <a:sym typeface="Raleway"/>
            </a:endParaRPr>
          </a:p>
          <a:p>
            <a:pPr indent="-336867" lvl="0" marL="457200" rtl="0" algn="just">
              <a:spcBef>
                <a:spcPts val="0"/>
              </a:spcBef>
              <a:spcAft>
                <a:spcPts val="0"/>
              </a:spcAft>
              <a:buClr>
                <a:srgbClr val="3B424E"/>
              </a:buClr>
              <a:buSzPct val="100000"/>
              <a:buFont typeface="Raleway"/>
              <a:buChar char="-"/>
            </a:pPr>
            <a:r>
              <a:rPr b="1" lang="fr" sz="2200">
                <a:solidFill>
                  <a:srgbClr val="3B424E"/>
                </a:solidFill>
                <a:latin typeface="Raleway"/>
                <a:ea typeface="Raleway"/>
                <a:cs typeface="Raleway"/>
                <a:sym typeface="Raleway"/>
              </a:rPr>
              <a:t>S</a:t>
            </a:r>
            <a:r>
              <a:rPr lang="fr" sz="2200">
                <a:solidFill>
                  <a:srgbClr val="3B424E"/>
                </a:solidFill>
                <a:latin typeface="Raleway"/>
                <a:ea typeface="Raleway"/>
                <a:cs typeface="Raleway"/>
                <a:sym typeface="Raleway"/>
              </a:rPr>
              <a:t> = Shielded (blindage par tresse d'aluminium)</a:t>
            </a:r>
            <a:endParaRPr sz="2200">
              <a:solidFill>
                <a:srgbClr val="3B424E"/>
              </a:solidFill>
              <a:latin typeface="Raleway"/>
              <a:ea typeface="Raleway"/>
              <a:cs typeface="Raleway"/>
              <a:sym typeface="Raleway"/>
            </a:endParaRPr>
          </a:p>
          <a:p>
            <a:pPr indent="-336867" lvl="0" marL="457200" rtl="0" algn="just">
              <a:spcBef>
                <a:spcPts val="0"/>
              </a:spcBef>
              <a:spcAft>
                <a:spcPts val="0"/>
              </a:spcAft>
              <a:buClr>
                <a:srgbClr val="3B424E"/>
              </a:buClr>
              <a:buSzPct val="100000"/>
              <a:buFont typeface="Raleway"/>
              <a:buChar char="-"/>
            </a:pPr>
            <a:r>
              <a:rPr b="1" lang="fr" sz="2200">
                <a:solidFill>
                  <a:srgbClr val="3B424E"/>
                </a:solidFill>
                <a:latin typeface="Raleway"/>
                <a:ea typeface="Raleway"/>
                <a:cs typeface="Raleway"/>
                <a:sym typeface="Raleway"/>
              </a:rPr>
              <a:t>TP </a:t>
            </a:r>
            <a:r>
              <a:rPr lang="fr" sz="2200">
                <a:solidFill>
                  <a:srgbClr val="3B424E"/>
                </a:solidFill>
                <a:latin typeface="Raleway"/>
                <a:ea typeface="Raleway"/>
                <a:cs typeface="Raleway"/>
                <a:sym typeface="Raleway"/>
              </a:rPr>
              <a:t>= Twisted Pairs (blindage par paires torsadées)</a:t>
            </a:r>
            <a:endParaRPr sz="2200">
              <a:solidFill>
                <a:srgbClr val="3B424E"/>
              </a:solidFill>
              <a:latin typeface="Raleway"/>
              <a:ea typeface="Raleway"/>
              <a:cs typeface="Raleway"/>
              <a:sym typeface="Raleway"/>
            </a:endParaRPr>
          </a:p>
          <a:p>
            <a:pPr indent="0" lvl="0" marL="0" rtl="0" algn="just">
              <a:spcBef>
                <a:spcPts val="0"/>
              </a:spcBef>
              <a:spcAft>
                <a:spcPts val="0"/>
              </a:spcAft>
              <a:buNone/>
            </a:pPr>
            <a:r>
              <a:t/>
            </a:r>
            <a:endParaRPr sz="2200">
              <a:solidFill>
                <a:srgbClr val="3B424E"/>
              </a:solidFill>
              <a:latin typeface="Raleway"/>
              <a:ea typeface="Raleway"/>
              <a:cs typeface="Raleway"/>
              <a:sym typeface="Raleway"/>
            </a:endParaRPr>
          </a:p>
          <a:p>
            <a:pPr indent="0" lvl="0" marL="0" rtl="0" algn="just">
              <a:spcBef>
                <a:spcPts val="0"/>
              </a:spcBef>
              <a:spcAft>
                <a:spcPts val="0"/>
              </a:spcAft>
              <a:buNone/>
            </a:pPr>
            <a:r>
              <a:rPr lang="fr" sz="2200">
                <a:solidFill>
                  <a:srgbClr val="3B424E"/>
                </a:solidFill>
                <a:latin typeface="Raleway"/>
                <a:ea typeface="Raleway"/>
                <a:cs typeface="Raleway"/>
                <a:sym typeface="Raleway"/>
              </a:rPr>
              <a:t>Ce qui donne les type de câble suivant par niveau de blindage :</a:t>
            </a:r>
            <a:endParaRPr sz="2200">
              <a:solidFill>
                <a:srgbClr val="3B424E"/>
              </a:solidFill>
              <a:latin typeface="Raleway"/>
              <a:ea typeface="Raleway"/>
              <a:cs typeface="Raleway"/>
              <a:sym typeface="Raleway"/>
            </a:endParaRPr>
          </a:p>
          <a:p>
            <a:pPr indent="-336867" lvl="0" marL="457200" rtl="0" algn="just">
              <a:spcBef>
                <a:spcPts val="0"/>
              </a:spcBef>
              <a:spcAft>
                <a:spcPts val="0"/>
              </a:spcAft>
              <a:buClr>
                <a:srgbClr val="3B424E"/>
              </a:buClr>
              <a:buSzPct val="100000"/>
              <a:buFont typeface="Raleway"/>
              <a:buChar char="-"/>
            </a:pPr>
            <a:r>
              <a:rPr b="1" lang="fr" sz="2200">
                <a:solidFill>
                  <a:srgbClr val="3B424E"/>
                </a:solidFill>
                <a:latin typeface="Raleway"/>
                <a:ea typeface="Raleway"/>
                <a:cs typeface="Raleway"/>
                <a:sym typeface="Raleway"/>
              </a:rPr>
              <a:t>U/UTP</a:t>
            </a:r>
            <a:r>
              <a:rPr lang="fr" sz="2200">
                <a:solidFill>
                  <a:srgbClr val="3B424E"/>
                </a:solidFill>
                <a:latin typeface="Raleway"/>
                <a:ea typeface="Raleway"/>
                <a:cs typeface="Raleway"/>
                <a:sym typeface="Raleway"/>
              </a:rPr>
              <a:t> = non blindé</a:t>
            </a:r>
            <a:endParaRPr sz="2200">
              <a:solidFill>
                <a:srgbClr val="3B424E"/>
              </a:solidFill>
              <a:latin typeface="Raleway"/>
              <a:ea typeface="Raleway"/>
              <a:cs typeface="Raleway"/>
              <a:sym typeface="Raleway"/>
            </a:endParaRPr>
          </a:p>
          <a:p>
            <a:pPr indent="-336867" lvl="0" marL="457200" rtl="0" algn="just">
              <a:spcBef>
                <a:spcPts val="0"/>
              </a:spcBef>
              <a:spcAft>
                <a:spcPts val="0"/>
              </a:spcAft>
              <a:buClr>
                <a:srgbClr val="3B424E"/>
              </a:buClr>
              <a:buSzPct val="100000"/>
              <a:buFont typeface="Raleway"/>
              <a:buChar char="-"/>
            </a:pPr>
            <a:r>
              <a:rPr b="1" lang="fr" sz="2200">
                <a:solidFill>
                  <a:srgbClr val="3B424E"/>
                </a:solidFill>
                <a:latin typeface="Raleway"/>
                <a:ea typeface="Raleway"/>
                <a:cs typeface="Raleway"/>
                <a:sym typeface="Raleway"/>
              </a:rPr>
              <a:t>F/UTP</a:t>
            </a:r>
            <a:r>
              <a:rPr lang="fr" sz="2200">
                <a:solidFill>
                  <a:srgbClr val="3B424E"/>
                </a:solidFill>
                <a:latin typeface="Raleway"/>
                <a:ea typeface="Raleway"/>
                <a:cs typeface="Raleway"/>
                <a:sym typeface="Raleway"/>
              </a:rPr>
              <a:t> = Blindage général, le câble est globalement blindé sous la gaine</a:t>
            </a:r>
            <a:endParaRPr sz="2200">
              <a:solidFill>
                <a:srgbClr val="3B424E"/>
              </a:solidFill>
              <a:latin typeface="Raleway"/>
              <a:ea typeface="Raleway"/>
              <a:cs typeface="Raleway"/>
              <a:sym typeface="Raleway"/>
            </a:endParaRPr>
          </a:p>
          <a:p>
            <a:pPr indent="-336867" lvl="0" marL="457200" rtl="0" algn="just">
              <a:spcBef>
                <a:spcPts val="0"/>
              </a:spcBef>
              <a:spcAft>
                <a:spcPts val="0"/>
              </a:spcAft>
              <a:buClr>
                <a:srgbClr val="3B424E"/>
              </a:buClr>
              <a:buSzPct val="100000"/>
              <a:buFont typeface="Raleway"/>
              <a:buChar char="-"/>
            </a:pPr>
            <a:r>
              <a:rPr b="1" lang="fr" sz="2200">
                <a:solidFill>
                  <a:srgbClr val="3B424E"/>
                </a:solidFill>
                <a:latin typeface="Raleway"/>
                <a:ea typeface="Raleway"/>
                <a:cs typeface="Raleway"/>
                <a:sym typeface="Raleway"/>
              </a:rPr>
              <a:t>U/FTP</a:t>
            </a:r>
            <a:r>
              <a:rPr lang="fr" sz="2200">
                <a:solidFill>
                  <a:srgbClr val="3B424E"/>
                </a:solidFill>
                <a:latin typeface="Raleway"/>
                <a:ea typeface="Raleway"/>
                <a:cs typeface="Raleway"/>
                <a:sym typeface="Raleway"/>
              </a:rPr>
              <a:t> = Blindé par paire, les conducteurs sont isolés et blindés</a:t>
            </a:r>
            <a:endParaRPr sz="2200">
              <a:solidFill>
                <a:srgbClr val="3B424E"/>
              </a:solidFill>
              <a:latin typeface="Raleway"/>
              <a:ea typeface="Raleway"/>
              <a:cs typeface="Raleway"/>
              <a:sym typeface="Raleway"/>
            </a:endParaRPr>
          </a:p>
          <a:p>
            <a:pPr indent="-336867" lvl="0" marL="457200" rtl="0" algn="just">
              <a:spcBef>
                <a:spcPts val="0"/>
              </a:spcBef>
              <a:spcAft>
                <a:spcPts val="0"/>
              </a:spcAft>
              <a:buClr>
                <a:srgbClr val="3B424E"/>
              </a:buClr>
              <a:buSzPct val="100000"/>
              <a:buFont typeface="Raleway"/>
              <a:buChar char="-"/>
            </a:pPr>
            <a:r>
              <a:rPr b="1" lang="fr" sz="2200">
                <a:solidFill>
                  <a:srgbClr val="3B424E"/>
                </a:solidFill>
                <a:latin typeface="Raleway"/>
                <a:ea typeface="Raleway"/>
                <a:cs typeface="Raleway"/>
                <a:sym typeface="Raleway"/>
              </a:rPr>
              <a:t>F/FTP</a:t>
            </a:r>
            <a:r>
              <a:rPr lang="fr" sz="2200">
                <a:solidFill>
                  <a:srgbClr val="3B424E"/>
                </a:solidFill>
                <a:latin typeface="Raleway"/>
                <a:ea typeface="Raleway"/>
                <a:cs typeface="Raleway"/>
                <a:sym typeface="Raleway"/>
              </a:rPr>
              <a:t> = Blindage général et un blindage sur chaque paire</a:t>
            </a:r>
            <a:endParaRPr sz="2200">
              <a:solidFill>
                <a:srgbClr val="3B424E"/>
              </a:solidFill>
              <a:latin typeface="Raleway"/>
              <a:ea typeface="Raleway"/>
              <a:cs typeface="Raleway"/>
              <a:sym typeface="Raleway"/>
            </a:endParaRPr>
          </a:p>
          <a:p>
            <a:pPr indent="-336867" lvl="0" marL="457200" rtl="0" algn="just">
              <a:spcBef>
                <a:spcPts val="0"/>
              </a:spcBef>
              <a:spcAft>
                <a:spcPts val="0"/>
              </a:spcAft>
              <a:buClr>
                <a:srgbClr val="3B424E"/>
              </a:buClr>
              <a:buSzPct val="100000"/>
              <a:buFont typeface="Raleway"/>
              <a:buChar char="-"/>
            </a:pPr>
            <a:r>
              <a:rPr b="1" lang="fr" sz="2200">
                <a:solidFill>
                  <a:srgbClr val="3B424E"/>
                </a:solidFill>
                <a:latin typeface="Raleway"/>
                <a:ea typeface="Raleway"/>
                <a:cs typeface="Raleway"/>
                <a:sym typeface="Raleway"/>
              </a:rPr>
              <a:t>S/FTP</a:t>
            </a:r>
            <a:r>
              <a:rPr lang="fr" sz="2200">
                <a:solidFill>
                  <a:srgbClr val="3B424E"/>
                </a:solidFill>
                <a:latin typeface="Raleway"/>
                <a:ea typeface="Raleway"/>
                <a:cs typeface="Raleway"/>
                <a:sym typeface="Raleway"/>
              </a:rPr>
              <a:t> = Blindage général en tresse de cuivre étamé et un blindage sur chaque paire</a:t>
            </a:r>
            <a:endParaRPr sz="2200">
              <a:solidFill>
                <a:srgbClr val="3B424E"/>
              </a:solidFill>
              <a:latin typeface="Raleway"/>
              <a:ea typeface="Raleway"/>
              <a:cs typeface="Raleway"/>
              <a:sym typeface="Raleway"/>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44"/>
          <p:cNvSpPr txBox="1"/>
          <p:nvPr/>
        </p:nvSpPr>
        <p:spPr>
          <a:xfrm>
            <a:off x="5653850" y="343200"/>
            <a:ext cx="3510000" cy="3600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fr">
                <a:solidFill>
                  <a:srgbClr val="FFFFFF"/>
                </a:solidFill>
                <a:latin typeface="Raleway Light"/>
                <a:ea typeface="Raleway Light"/>
                <a:cs typeface="Raleway Light"/>
                <a:sym typeface="Raleway Light"/>
              </a:rPr>
              <a:t>Quelques références</a:t>
            </a:r>
            <a:endParaRPr>
              <a:solidFill>
                <a:srgbClr val="FFFFFF"/>
              </a:solidFill>
              <a:latin typeface="Raleway Light"/>
              <a:ea typeface="Raleway Light"/>
              <a:cs typeface="Raleway Light"/>
              <a:sym typeface="Raleway Light"/>
            </a:endParaRPr>
          </a:p>
        </p:txBody>
      </p:sp>
      <p:sp>
        <p:nvSpPr>
          <p:cNvPr id="279" name="Google Shape;279;p44"/>
          <p:cNvSpPr txBox="1"/>
          <p:nvPr/>
        </p:nvSpPr>
        <p:spPr>
          <a:xfrm>
            <a:off x="1323650" y="149750"/>
            <a:ext cx="4285500" cy="7200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fr" sz="2200">
                <a:solidFill>
                  <a:srgbClr val="FFFFFF"/>
                </a:solidFill>
                <a:latin typeface="Varela Round"/>
                <a:ea typeface="Varela Round"/>
                <a:cs typeface="Varela Round"/>
                <a:sym typeface="Varela Round"/>
              </a:rPr>
              <a:t>Le câblage</a:t>
            </a:r>
            <a:endParaRPr sz="2200">
              <a:solidFill>
                <a:srgbClr val="FFFFFF"/>
              </a:solidFill>
              <a:latin typeface="Varela Round"/>
              <a:ea typeface="Varela Round"/>
              <a:cs typeface="Varela Round"/>
              <a:sym typeface="Varela Round"/>
            </a:endParaRPr>
          </a:p>
        </p:txBody>
      </p:sp>
      <p:sp>
        <p:nvSpPr>
          <p:cNvPr id="280" name="Google Shape;280;p44"/>
          <p:cNvSpPr txBox="1"/>
          <p:nvPr/>
        </p:nvSpPr>
        <p:spPr>
          <a:xfrm>
            <a:off x="533000" y="1180613"/>
            <a:ext cx="8471100" cy="5313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fr" sz="3700">
                <a:solidFill>
                  <a:srgbClr val="F76C6C"/>
                </a:solidFill>
                <a:latin typeface="Varela Round"/>
                <a:ea typeface="Varela Round"/>
                <a:cs typeface="Varela Round"/>
                <a:sym typeface="Varela Round"/>
              </a:rPr>
              <a:t>Exemples de câbles RJ45</a:t>
            </a:r>
            <a:endParaRPr sz="3700">
              <a:solidFill>
                <a:srgbClr val="F76C6C"/>
              </a:solidFill>
              <a:latin typeface="Varela Round"/>
              <a:ea typeface="Varela Round"/>
              <a:cs typeface="Varela Round"/>
              <a:sym typeface="Varela Round"/>
            </a:endParaRPr>
          </a:p>
        </p:txBody>
      </p:sp>
      <p:pic>
        <p:nvPicPr>
          <p:cNvPr id="281" name="Google Shape;281;p44"/>
          <p:cNvPicPr preferRelativeResize="0"/>
          <p:nvPr/>
        </p:nvPicPr>
        <p:blipFill>
          <a:blip r:embed="rId3">
            <a:alphaModFix/>
          </a:blip>
          <a:stretch>
            <a:fillRect/>
          </a:stretch>
        </p:blipFill>
        <p:spPr>
          <a:xfrm>
            <a:off x="324600" y="2996923"/>
            <a:ext cx="1672250" cy="1503827"/>
          </a:xfrm>
          <a:prstGeom prst="rect">
            <a:avLst/>
          </a:prstGeom>
          <a:noFill/>
          <a:ln>
            <a:noFill/>
          </a:ln>
        </p:spPr>
      </p:pic>
      <p:pic>
        <p:nvPicPr>
          <p:cNvPr id="282" name="Google Shape;282;p44"/>
          <p:cNvPicPr preferRelativeResize="0"/>
          <p:nvPr/>
        </p:nvPicPr>
        <p:blipFill>
          <a:blip r:embed="rId4">
            <a:alphaModFix/>
          </a:blip>
          <a:stretch>
            <a:fillRect/>
          </a:stretch>
        </p:blipFill>
        <p:spPr>
          <a:xfrm>
            <a:off x="2351200" y="2848181"/>
            <a:ext cx="1672250" cy="1652569"/>
          </a:xfrm>
          <a:prstGeom prst="rect">
            <a:avLst/>
          </a:prstGeom>
          <a:noFill/>
          <a:ln>
            <a:noFill/>
          </a:ln>
        </p:spPr>
      </p:pic>
      <p:pic>
        <p:nvPicPr>
          <p:cNvPr id="283" name="Google Shape;283;p44"/>
          <p:cNvPicPr preferRelativeResize="0"/>
          <p:nvPr/>
        </p:nvPicPr>
        <p:blipFill>
          <a:blip r:embed="rId5">
            <a:alphaModFix/>
          </a:blip>
          <a:stretch>
            <a:fillRect/>
          </a:stretch>
        </p:blipFill>
        <p:spPr>
          <a:xfrm>
            <a:off x="7254374" y="869749"/>
            <a:ext cx="1368525" cy="1342550"/>
          </a:xfrm>
          <a:prstGeom prst="rect">
            <a:avLst/>
          </a:prstGeom>
          <a:noFill/>
          <a:ln>
            <a:noFill/>
          </a:ln>
        </p:spPr>
      </p:pic>
      <p:sp>
        <p:nvSpPr>
          <p:cNvPr id="284" name="Google Shape;284;p44"/>
          <p:cNvSpPr txBox="1"/>
          <p:nvPr/>
        </p:nvSpPr>
        <p:spPr>
          <a:xfrm>
            <a:off x="6624200" y="2222475"/>
            <a:ext cx="23799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900"/>
              <a:t>Câble ethernet CAT6a UTP 2.40m avec fibre optique de repérage</a:t>
            </a:r>
            <a:endParaRPr sz="900"/>
          </a:p>
        </p:txBody>
      </p:sp>
      <p:pic>
        <p:nvPicPr>
          <p:cNvPr id="285" name="Google Shape;285;p44"/>
          <p:cNvPicPr preferRelativeResize="0"/>
          <p:nvPr/>
        </p:nvPicPr>
        <p:blipFill>
          <a:blip r:embed="rId6">
            <a:alphaModFix/>
          </a:blip>
          <a:stretch>
            <a:fillRect/>
          </a:stretch>
        </p:blipFill>
        <p:spPr>
          <a:xfrm>
            <a:off x="6735751" y="2733350"/>
            <a:ext cx="1893350" cy="1457375"/>
          </a:xfrm>
          <a:prstGeom prst="rect">
            <a:avLst/>
          </a:prstGeom>
          <a:noFill/>
          <a:ln>
            <a:noFill/>
          </a:ln>
        </p:spPr>
      </p:pic>
      <p:sp>
        <p:nvSpPr>
          <p:cNvPr id="286" name="Google Shape;286;p44"/>
          <p:cNvSpPr txBox="1"/>
          <p:nvPr/>
        </p:nvSpPr>
        <p:spPr>
          <a:xfrm>
            <a:off x="6439500" y="4190725"/>
            <a:ext cx="23799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900"/>
              <a:t>Câble réseau RJ45 droit F/UTP CAT6 blinde 15m beige</a:t>
            </a:r>
            <a:endParaRPr sz="900"/>
          </a:p>
        </p:txBody>
      </p:sp>
      <p:pic>
        <p:nvPicPr>
          <p:cNvPr id="287" name="Google Shape;287;p44"/>
          <p:cNvPicPr preferRelativeResize="0"/>
          <p:nvPr/>
        </p:nvPicPr>
        <p:blipFill>
          <a:blip r:embed="rId7">
            <a:alphaModFix/>
          </a:blip>
          <a:stretch>
            <a:fillRect/>
          </a:stretch>
        </p:blipFill>
        <p:spPr>
          <a:xfrm>
            <a:off x="4594277" y="2819210"/>
            <a:ext cx="1368526" cy="1285645"/>
          </a:xfrm>
          <a:prstGeom prst="rect">
            <a:avLst/>
          </a:prstGeom>
          <a:noFill/>
          <a:ln>
            <a:noFill/>
          </a:ln>
        </p:spPr>
      </p:pic>
      <p:sp>
        <p:nvSpPr>
          <p:cNvPr id="288" name="Google Shape;288;p44"/>
          <p:cNvSpPr txBox="1"/>
          <p:nvPr/>
        </p:nvSpPr>
        <p:spPr>
          <a:xfrm>
            <a:off x="4124625" y="4190725"/>
            <a:ext cx="23799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900"/>
              <a:t>Cordon Rj45 Cat.5 Ftp Droit Blanc 1m</a:t>
            </a:r>
            <a:endParaRPr sz="9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27"/>
          <p:cNvSpPr txBox="1"/>
          <p:nvPr/>
        </p:nvSpPr>
        <p:spPr>
          <a:xfrm>
            <a:off x="538350" y="1822275"/>
            <a:ext cx="80673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2800">
                <a:latin typeface="Raleway"/>
                <a:ea typeface="Raleway"/>
                <a:cs typeface="Raleway"/>
                <a:sym typeface="Raleway"/>
              </a:rPr>
              <a:t>Ethernet = Internet ?</a:t>
            </a:r>
            <a:endParaRPr sz="2800">
              <a:latin typeface="Raleway"/>
              <a:ea typeface="Raleway"/>
              <a:cs typeface="Raleway"/>
              <a:sym typeface="Raleway"/>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45"/>
          <p:cNvSpPr txBox="1"/>
          <p:nvPr/>
        </p:nvSpPr>
        <p:spPr>
          <a:xfrm>
            <a:off x="5653850" y="343200"/>
            <a:ext cx="3510000" cy="3600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fr">
                <a:solidFill>
                  <a:srgbClr val="FFFFFF"/>
                </a:solidFill>
                <a:latin typeface="Raleway Light"/>
                <a:ea typeface="Raleway Light"/>
                <a:cs typeface="Raleway Light"/>
                <a:sym typeface="Raleway Light"/>
              </a:rPr>
              <a:t>Que la lumière soit</a:t>
            </a:r>
            <a:endParaRPr>
              <a:solidFill>
                <a:srgbClr val="FFFFFF"/>
              </a:solidFill>
              <a:latin typeface="Raleway Light"/>
              <a:ea typeface="Raleway Light"/>
              <a:cs typeface="Raleway Light"/>
              <a:sym typeface="Raleway Light"/>
            </a:endParaRPr>
          </a:p>
        </p:txBody>
      </p:sp>
      <p:sp>
        <p:nvSpPr>
          <p:cNvPr id="294" name="Google Shape;294;p45"/>
          <p:cNvSpPr txBox="1"/>
          <p:nvPr/>
        </p:nvSpPr>
        <p:spPr>
          <a:xfrm>
            <a:off x="1323650" y="149750"/>
            <a:ext cx="4285500" cy="7200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fr" sz="2200">
                <a:solidFill>
                  <a:srgbClr val="FFFFFF"/>
                </a:solidFill>
                <a:latin typeface="Varela Round"/>
                <a:ea typeface="Varela Round"/>
                <a:cs typeface="Varela Round"/>
                <a:sym typeface="Varela Round"/>
              </a:rPr>
              <a:t>Le câblage</a:t>
            </a:r>
            <a:endParaRPr sz="2200">
              <a:solidFill>
                <a:srgbClr val="FFFFFF"/>
              </a:solidFill>
              <a:latin typeface="Varela Round"/>
              <a:ea typeface="Varela Round"/>
              <a:cs typeface="Varela Round"/>
              <a:sym typeface="Varela Round"/>
            </a:endParaRPr>
          </a:p>
        </p:txBody>
      </p:sp>
      <p:sp>
        <p:nvSpPr>
          <p:cNvPr id="295" name="Google Shape;295;p45"/>
          <p:cNvSpPr txBox="1"/>
          <p:nvPr/>
        </p:nvSpPr>
        <p:spPr>
          <a:xfrm>
            <a:off x="533000" y="1180613"/>
            <a:ext cx="8471100" cy="5313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fr" sz="3700">
                <a:solidFill>
                  <a:srgbClr val="F76C6C"/>
                </a:solidFill>
                <a:latin typeface="Varela Round"/>
                <a:ea typeface="Varela Round"/>
                <a:cs typeface="Varela Round"/>
                <a:sym typeface="Varela Round"/>
              </a:rPr>
              <a:t>La fibre optique (FO)</a:t>
            </a:r>
            <a:endParaRPr sz="3700">
              <a:solidFill>
                <a:srgbClr val="F76C6C"/>
              </a:solidFill>
              <a:latin typeface="Varela Round"/>
              <a:ea typeface="Varela Round"/>
              <a:cs typeface="Varela Round"/>
              <a:sym typeface="Varela Round"/>
            </a:endParaRPr>
          </a:p>
        </p:txBody>
      </p:sp>
      <p:sp>
        <p:nvSpPr>
          <p:cNvPr id="296" name="Google Shape;296;p45"/>
          <p:cNvSpPr txBox="1"/>
          <p:nvPr/>
        </p:nvSpPr>
        <p:spPr>
          <a:xfrm>
            <a:off x="614600" y="1960325"/>
            <a:ext cx="4157700" cy="3043200"/>
          </a:xfrm>
          <a:prstGeom prst="rect">
            <a:avLst/>
          </a:prstGeom>
          <a:noFill/>
          <a:ln>
            <a:noFill/>
          </a:ln>
        </p:spPr>
        <p:txBody>
          <a:bodyPr anchorCtr="0" anchor="ctr" bIns="0" lIns="0" spcFirstLastPara="1" rIns="0" wrap="square" tIns="0">
            <a:normAutofit fontScale="85000" lnSpcReduction="20000"/>
          </a:bodyPr>
          <a:lstStyle/>
          <a:p>
            <a:pPr indent="0" lvl="0" marL="0" rtl="0" algn="l">
              <a:spcBef>
                <a:spcPts val="0"/>
              </a:spcBef>
              <a:spcAft>
                <a:spcPts val="0"/>
              </a:spcAft>
              <a:buNone/>
            </a:pPr>
            <a:r>
              <a:rPr lang="fr" sz="2200">
                <a:solidFill>
                  <a:srgbClr val="3B424E"/>
                </a:solidFill>
                <a:latin typeface="Raleway"/>
                <a:ea typeface="Raleway"/>
                <a:cs typeface="Raleway"/>
                <a:sym typeface="Raleway"/>
              </a:rPr>
              <a:t>Une </a:t>
            </a:r>
            <a:r>
              <a:rPr b="1" lang="fr" sz="2200">
                <a:solidFill>
                  <a:srgbClr val="3B424E"/>
                </a:solidFill>
                <a:latin typeface="Raleway"/>
                <a:ea typeface="Raleway"/>
                <a:cs typeface="Raleway"/>
                <a:sym typeface="Raleway"/>
              </a:rPr>
              <a:t>fibre optique</a:t>
            </a:r>
            <a:r>
              <a:rPr lang="fr" sz="2200">
                <a:solidFill>
                  <a:srgbClr val="3B424E"/>
                </a:solidFill>
                <a:latin typeface="Raleway"/>
                <a:ea typeface="Raleway"/>
                <a:cs typeface="Raleway"/>
                <a:sym typeface="Raleway"/>
              </a:rPr>
              <a:t> est un fil dont l’âme, très fine, en verre ou en plastique, a la propriété de conduire la lumière et sert pour la transmission de données numériques.</a:t>
            </a:r>
            <a:endParaRPr sz="2200">
              <a:solidFill>
                <a:srgbClr val="3B424E"/>
              </a:solidFill>
              <a:latin typeface="Raleway"/>
              <a:ea typeface="Raleway"/>
              <a:cs typeface="Raleway"/>
              <a:sym typeface="Raleway"/>
            </a:endParaRPr>
          </a:p>
          <a:p>
            <a:pPr indent="0" lvl="0" marL="0" rtl="0" algn="l">
              <a:spcBef>
                <a:spcPts val="0"/>
              </a:spcBef>
              <a:spcAft>
                <a:spcPts val="0"/>
              </a:spcAft>
              <a:buNone/>
            </a:pPr>
            <a:r>
              <a:t/>
            </a:r>
            <a:endParaRPr sz="2200">
              <a:solidFill>
                <a:srgbClr val="3B424E"/>
              </a:solidFill>
              <a:latin typeface="Raleway"/>
              <a:ea typeface="Raleway"/>
              <a:cs typeface="Raleway"/>
              <a:sym typeface="Raleway"/>
            </a:endParaRPr>
          </a:p>
          <a:p>
            <a:pPr indent="0" lvl="0" marL="0" rtl="0" algn="l">
              <a:spcBef>
                <a:spcPts val="0"/>
              </a:spcBef>
              <a:spcAft>
                <a:spcPts val="0"/>
              </a:spcAft>
              <a:buNone/>
            </a:pPr>
            <a:r>
              <a:rPr lang="fr" sz="2200">
                <a:solidFill>
                  <a:srgbClr val="3B424E"/>
                </a:solidFill>
                <a:latin typeface="Raleway"/>
                <a:ea typeface="Raleway"/>
                <a:cs typeface="Raleway"/>
                <a:sym typeface="Raleway"/>
              </a:rPr>
              <a:t>Plus fragile que les câbles cuivres, elle est résistante aux interférences électromagnétiques et permet d'obtenir de meilleurs débits et/ou de plus grandes distances</a:t>
            </a:r>
            <a:endParaRPr sz="2200">
              <a:solidFill>
                <a:srgbClr val="3B424E"/>
              </a:solidFill>
              <a:latin typeface="Raleway"/>
              <a:ea typeface="Raleway"/>
              <a:cs typeface="Raleway"/>
              <a:sym typeface="Raleway"/>
            </a:endParaRPr>
          </a:p>
          <a:p>
            <a:pPr indent="0" lvl="0" marL="0" rtl="0" algn="l">
              <a:spcBef>
                <a:spcPts val="0"/>
              </a:spcBef>
              <a:spcAft>
                <a:spcPts val="0"/>
              </a:spcAft>
              <a:buNone/>
            </a:pPr>
            <a:r>
              <a:t/>
            </a:r>
            <a:endParaRPr sz="2200">
              <a:solidFill>
                <a:srgbClr val="3B424E"/>
              </a:solidFill>
              <a:latin typeface="Raleway"/>
              <a:ea typeface="Raleway"/>
              <a:cs typeface="Raleway"/>
              <a:sym typeface="Raleway"/>
            </a:endParaRPr>
          </a:p>
        </p:txBody>
      </p:sp>
      <p:pic>
        <p:nvPicPr>
          <p:cNvPr id="297" name="Google Shape;297;p45"/>
          <p:cNvPicPr preferRelativeResize="0"/>
          <p:nvPr/>
        </p:nvPicPr>
        <p:blipFill>
          <a:blip r:embed="rId3">
            <a:alphaModFix/>
          </a:blip>
          <a:stretch>
            <a:fillRect/>
          </a:stretch>
        </p:blipFill>
        <p:spPr>
          <a:xfrm>
            <a:off x="6046800" y="1536030"/>
            <a:ext cx="1995424" cy="1374950"/>
          </a:xfrm>
          <a:prstGeom prst="rect">
            <a:avLst/>
          </a:prstGeom>
          <a:noFill/>
          <a:ln>
            <a:noFill/>
          </a:ln>
        </p:spPr>
      </p:pic>
      <p:pic>
        <p:nvPicPr>
          <p:cNvPr id="298" name="Google Shape;298;p45"/>
          <p:cNvPicPr preferRelativeResize="0"/>
          <p:nvPr/>
        </p:nvPicPr>
        <p:blipFill>
          <a:blip r:embed="rId4">
            <a:alphaModFix/>
          </a:blip>
          <a:stretch>
            <a:fillRect/>
          </a:stretch>
        </p:blipFill>
        <p:spPr>
          <a:xfrm>
            <a:off x="5653850" y="3041030"/>
            <a:ext cx="2974495" cy="179767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46"/>
          <p:cNvSpPr txBox="1"/>
          <p:nvPr/>
        </p:nvSpPr>
        <p:spPr>
          <a:xfrm>
            <a:off x="5653850" y="343200"/>
            <a:ext cx="3510000" cy="3600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fr">
                <a:solidFill>
                  <a:srgbClr val="FFFFFF"/>
                </a:solidFill>
                <a:latin typeface="Raleway Light"/>
                <a:ea typeface="Raleway Light"/>
                <a:cs typeface="Raleway Light"/>
                <a:sym typeface="Raleway Light"/>
              </a:rPr>
              <a:t>les prises</a:t>
            </a:r>
            <a:endParaRPr>
              <a:solidFill>
                <a:srgbClr val="FFFFFF"/>
              </a:solidFill>
              <a:latin typeface="Raleway Light"/>
              <a:ea typeface="Raleway Light"/>
              <a:cs typeface="Raleway Light"/>
              <a:sym typeface="Raleway Light"/>
            </a:endParaRPr>
          </a:p>
        </p:txBody>
      </p:sp>
      <p:sp>
        <p:nvSpPr>
          <p:cNvPr id="304" name="Google Shape;304;p46"/>
          <p:cNvSpPr txBox="1"/>
          <p:nvPr/>
        </p:nvSpPr>
        <p:spPr>
          <a:xfrm>
            <a:off x="1323650" y="149750"/>
            <a:ext cx="4285500" cy="7200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fr" sz="2200">
                <a:solidFill>
                  <a:srgbClr val="FFFFFF"/>
                </a:solidFill>
                <a:latin typeface="Varela Round"/>
                <a:ea typeface="Varela Round"/>
                <a:cs typeface="Varela Round"/>
                <a:sym typeface="Varela Round"/>
              </a:rPr>
              <a:t>Le câblage</a:t>
            </a:r>
            <a:endParaRPr sz="2200">
              <a:solidFill>
                <a:srgbClr val="FFFFFF"/>
              </a:solidFill>
              <a:latin typeface="Varela Round"/>
              <a:ea typeface="Varela Round"/>
              <a:cs typeface="Varela Round"/>
              <a:sym typeface="Varela Round"/>
            </a:endParaRPr>
          </a:p>
        </p:txBody>
      </p:sp>
      <p:sp>
        <p:nvSpPr>
          <p:cNvPr id="305" name="Google Shape;305;p46"/>
          <p:cNvSpPr txBox="1"/>
          <p:nvPr/>
        </p:nvSpPr>
        <p:spPr>
          <a:xfrm>
            <a:off x="533000" y="1180613"/>
            <a:ext cx="8471100" cy="5313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fr" sz="3700">
                <a:solidFill>
                  <a:srgbClr val="F76C6C"/>
                </a:solidFill>
                <a:latin typeface="Varela Round"/>
                <a:ea typeface="Varela Round"/>
                <a:cs typeface="Varela Round"/>
                <a:sym typeface="Varela Round"/>
              </a:rPr>
              <a:t>Les types de fibres</a:t>
            </a:r>
            <a:endParaRPr sz="3700">
              <a:solidFill>
                <a:srgbClr val="F76C6C"/>
              </a:solidFill>
              <a:latin typeface="Varela Round"/>
              <a:ea typeface="Varela Round"/>
              <a:cs typeface="Varela Round"/>
              <a:sym typeface="Varela Round"/>
            </a:endParaRPr>
          </a:p>
        </p:txBody>
      </p:sp>
      <p:sp>
        <p:nvSpPr>
          <p:cNvPr id="306" name="Google Shape;306;p46"/>
          <p:cNvSpPr txBox="1"/>
          <p:nvPr/>
        </p:nvSpPr>
        <p:spPr>
          <a:xfrm>
            <a:off x="614600" y="1960325"/>
            <a:ext cx="4315800" cy="3043200"/>
          </a:xfrm>
          <a:prstGeom prst="rect">
            <a:avLst/>
          </a:prstGeom>
          <a:noFill/>
          <a:ln>
            <a:noFill/>
          </a:ln>
        </p:spPr>
        <p:txBody>
          <a:bodyPr anchorCtr="0" anchor="ctr" bIns="0" lIns="0" spcFirstLastPara="1" rIns="0" wrap="square" tIns="0">
            <a:normAutofit/>
          </a:bodyPr>
          <a:lstStyle/>
          <a:p>
            <a:pPr indent="0" lvl="0" marL="0" rtl="0" algn="l">
              <a:spcBef>
                <a:spcPts val="0"/>
              </a:spcBef>
              <a:spcAft>
                <a:spcPts val="0"/>
              </a:spcAft>
              <a:buNone/>
            </a:pPr>
            <a:r>
              <a:rPr lang="fr" sz="2000">
                <a:solidFill>
                  <a:srgbClr val="3B424E"/>
                </a:solidFill>
                <a:latin typeface="Raleway"/>
                <a:ea typeface="Raleway"/>
                <a:cs typeface="Raleway"/>
                <a:sym typeface="Raleway"/>
              </a:rPr>
              <a:t>Fibre multimode (MMF) : </a:t>
            </a:r>
            <a:endParaRPr sz="2000">
              <a:solidFill>
                <a:srgbClr val="3B424E"/>
              </a:solidFill>
              <a:latin typeface="Raleway"/>
              <a:ea typeface="Raleway"/>
              <a:cs typeface="Raleway"/>
              <a:sym typeface="Raleway"/>
            </a:endParaRPr>
          </a:p>
          <a:p>
            <a:pPr indent="-330200" lvl="0" marL="457200" rtl="0" algn="l">
              <a:spcBef>
                <a:spcPts val="0"/>
              </a:spcBef>
              <a:spcAft>
                <a:spcPts val="0"/>
              </a:spcAft>
              <a:buClr>
                <a:srgbClr val="3B424E"/>
              </a:buClr>
              <a:buSzPts val="1600"/>
              <a:buFont typeface="Raleway"/>
              <a:buChar char="-"/>
            </a:pPr>
            <a:r>
              <a:rPr lang="fr" sz="1600">
                <a:solidFill>
                  <a:srgbClr val="3B424E"/>
                </a:solidFill>
                <a:latin typeface="Raleway"/>
                <a:ea typeface="Raleway"/>
                <a:cs typeface="Raleway"/>
                <a:sym typeface="Raleway"/>
              </a:rPr>
              <a:t>moins chère</a:t>
            </a:r>
            <a:endParaRPr sz="1600">
              <a:solidFill>
                <a:srgbClr val="3B424E"/>
              </a:solidFill>
              <a:latin typeface="Raleway"/>
              <a:ea typeface="Raleway"/>
              <a:cs typeface="Raleway"/>
              <a:sym typeface="Raleway"/>
            </a:endParaRPr>
          </a:p>
          <a:p>
            <a:pPr indent="-330200" lvl="0" marL="457200" rtl="0" algn="l">
              <a:spcBef>
                <a:spcPts val="0"/>
              </a:spcBef>
              <a:spcAft>
                <a:spcPts val="0"/>
              </a:spcAft>
              <a:buClr>
                <a:srgbClr val="3B424E"/>
              </a:buClr>
              <a:buSzPts val="1600"/>
              <a:buFont typeface="Raleway"/>
              <a:buChar char="-"/>
            </a:pPr>
            <a:r>
              <a:rPr lang="fr" sz="1600">
                <a:solidFill>
                  <a:srgbClr val="3B424E"/>
                </a:solidFill>
                <a:latin typeface="Raleway"/>
                <a:ea typeface="Raleway"/>
                <a:cs typeface="Raleway"/>
                <a:sym typeface="Raleway"/>
              </a:rPr>
              <a:t>moins fine</a:t>
            </a:r>
            <a:endParaRPr sz="1600">
              <a:solidFill>
                <a:srgbClr val="3B424E"/>
              </a:solidFill>
              <a:latin typeface="Raleway"/>
              <a:ea typeface="Raleway"/>
              <a:cs typeface="Raleway"/>
              <a:sym typeface="Raleway"/>
            </a:endParaRPr>
          </a:p>
          <a:p>
            <a:pPr indent="-330200" lvl="0" marL="457200" rtl="0" algn="l">
              <a:spcBef>
                <a:spcPts val="0"/>
              </a:spcBef>
              <a:spcAft>
                <a:spcPts val="0"/>
              </a:spcAft>
              <a:buClr>
                <a:srgbClr val="3B424E"/>
              </a:buClr>
              <a:buSzPts val="1600"/>
              <a:buFont typeface="Raleway"/>
              <a:buChar char="-"/>
            </a:pPr>
            <a:r>
              <a:rPr lang="fr" sz="1600">
                <a:solidFill>
                  <a:srgbClr val="3B424E"/>
                </a:solidFill>
                <a:latin typeface="Raleway"/>
                <a:ea typeface="Raleway"/>
                <a:cs typeface="Raleway"/>
                <a:sym typeface="Raleway"/>
              </a:rPr>
              <a:t>moins longue distance</a:t>
            </a:r>
            <a:endParaRPr sz="1600">
              <a:solidFill>
                <a:srgbClr val="3B424E"/>
              </a:solidFill>
              <a:latin typeface="Raleway"/>
              <a:ea typeface="Raleway"/>
              <a:cs typeface="Raleway"/>
              <a:sym typeface="Raleway"/>
            </a:endParaRPr>
          </a:p>
          <a:p>
            <a:pPr indent="0" lvl="0" marL="0" rtl="0" algn="l">
              <a:spcBef>
                <a:spcPts val="0"/>
              </a:spcBef>
              <a:spcAft>
                <a:spcPts val="0"/>
              </a:spcAft>
              <a:buNone/>
            </a:pPr>
            <a:r>
              <a:t/>
            </a:r>
            <a:endParaRPr sz="1600">
              <a:solidFill>
                <a:srgbClr val="3B424E"/>
              </a:solidFill>
              <a:latin typeface="Raleway"/>
              <a:ea typeface="Raleway"/>
              <a:cs typeface="Raleway"/>
              <a:sym typeface="Raleway"/>
            </a:endParaRPr>
          </a:p>
          <a:p>
            <a:pPr indent="0" lvl="0" marL="0" rtl="0" algn="l">
              <a:spcBef>
                <a:spcPts val="0"/>
              </a:spcBef>
              <a:spcAft>
                <a:spcPts val="0"/>
              </a:spcAft>
              <a:buNone/>
            </a:pPr>
            <a:r>
              <a:rPr lang="fr" sz="2000">
                <a:solidFill>
                  <a:srgbClr val="3B424E"/>
                </a:solidFill>
                <a:latin typeface="Raleway"/>
                <a:ea typeface="Raleway"/>
                <a:cs typeface="Raleway"/>
                <a:sym typeface="Raleway"/>
              </a:rPr>
              <a:t>Fibre monomode (SMF) : </a:t>
            </a:r>
            <a:endParaRPr sz="2000">
              <a:solidFill>
                <a:srgbClr val="3B424E"/>
              </a:solidFill>
              <a:latin typeface="Raleway"/>
              <a:ea typeface="Raleway"/>
              <a:cs typeface="Raleway"/>
              <a:sym typeface="Raleway"/>
            </a:endParaRPr>
          </a:p>
          <a:p>
            <a:pPr indent="-330200" lvl="0" marL="457200" rtl="0" algn="l">
              <a:spcBef>
                <a:spcPts val="0"/>
              </a:spcBef>
              <a:spcAft>
                <a:spcPts val="0"/>
              </a:spcAft>
              <a:buClr>
                <a:srgbClr val="3B424E"/>
              </a:buClr>
              <a:buSzPts val="1600"/>
              <a:buFont typeface="Raleway"/>
              <a:buChar char="-"/>
            </a:pPr>
            <a:r>
              <a:rPr lang="fr" sz="1600">
                <a:solidFill>
                  <a:srgbClr val="3B424E"/>
                </a:solidFill>
                <a:latin typeface="Raleway"/>
                <a:ea typeface="Raleway"/>
                <a:cs typeface="Raleway"/>
                <a:sym typeface="Raleway"/>
              </a:rPr>
              <a:t>plus chère</a:t>
            </a:r>
            <a:endParaRPr sz="1600">
              <a:solidFill>
                <a:srgbClr val="3B424E"/>
              </a:solidFill>
              <a:latin typeface="Raleway"/>
              <a:ea typeface="Raleway"/>
              <a:cs typeface="Raleway"/>
              <a:sym typeface="Raleway"/>
            </a:endParaRPr>
          </a:p>
          <a:p>
            <a:pPr indent="-330200" lvl="0" marL="457200" rtl="0" algn="l">
              <a:spcBef>
                <a:spcPts val="0"/>
              </a:spcBef>
              <a:spcAft>
                <a:spcPts val="0"/>
              </a:spcAft>
              <a:buClr>
                <a:srgbClr val="3B424E"/>
              </a:buClr>
              <a:buSzPts val="1600"/>
              <a:buFont typeface="Raleway"/>
              <a:buChar char="-"/>
            </a:pPr>
            <a:r>
              <a:rPr lang="fr" sz="1600">
                <a:solidFill>
                  <a:srgbClr val="3B424E"/>
                </a:solidFill>
                <a:latin typeface="Raleway"/>
                <a:ea typeface="Raleway"/>
                <a:cs typeface="Raleway"/>
                <a:sym typeface="Raleway"/>
              </a:rPr>
              <a:t>plus fine (donc fragile)</a:t>
            </a:r>
            <a:endParaRPr sz="1600">
              <a:solidFill>
                <a:srgbClr val="3B424E"/>
              </a:solidFill>
              <a:latin typeface="Raleway"/>
              <a:ea typeface="Raleway"/>
              <a:cs typeface="Raleway"/>
              <a:sym typeface="Raleway"/>
            </a:endParaRPr>
          </a:p>
          <a:p>
            <a:pPr indent="-330200" lvl="0" marL="457200" rtl="0" algn="l">
              <a:spcBef>
                <a:spcPts val="0"/>
              </a:spcBef>
              <a:spcAft>
                <a:spcPts val="0"/>
              </a:spcAft>
              <a:buClr>
                <a:srgbClr val="3B424E"/>
              </a:buClr>
              <a:buSzPts val="1600"/>
              <a:buFont typeface="Raleway"/>
              <a:buChar char="-"/>
            </a:pPr>
            <a:r>
              <a:rPr lang="fr" sz="1600">
                <a:solidFill>
                  <a:srgbClr val="3B424E"/>
                </a:solidFill>
                <a:latin typeface="Raleway"/>
                <a:ea typeface="Raleway"/>
                <a:cs typeface="Raleway"/>
                <a:sym typeface="Raleway"/>
              </a:rPr>
              <a:t>plus longue distance</a:t>
            </a:r>
            <a:endParaRPr sz="1600">
              <a:solidFill>
                <a:srgbClr val="3B424E"/>
              </a:solidFill>
              <a:latin typeface="Raleway"/>
              <a:ea typeface="Raleway"/>
              <a:cs typeface="Raleway"/>
              <a:sym typeface="Raleway"/>
            </a:endParaRPr>
          </a:p>
          <a:p>
            <a:pPr indent="0" lvl="0" marL="0" rtl="0" algn="l">
              <a:spcBef>
                <a:spcPts val="0"/>
              </a:spcBef>
              <a:spcAft>
                <a:spcPts val="0"/>
              </a:spcAft>
              <a:buNone/>
            </a:pPr>
            <a:r>
              <a:t/>
            </a:r>
            <a:endParaRPr sz="1600">
              <a:solidFill>
                <a:srgbClr val="3B424E"/>
              </a:solidFill>
              <a:latin typeface="Raleway"/>
              <a:ea typeface="Raleway"/>
              <a:cs typeface="Raleway"/>
              <a:sym typeface="Raleway"/>
            </a:endParaRPr>
          </a:p>
          <a:p>
            <a:pPr indent="0" lvl="0" marL="0" rtl="0" algn="l">
              <a:spcBef>
                <a:spcPts val="0"/>
              </a:spcBef>
              <a:spcAft>
                <a:spcPts val="0"/>
              </a:spcAft>
              <a:buNone/>
            </a:pPr>
            <a:r>
              <a:rPr lang="fr" sz="2000">
                <a:solidFill>
                  <a:srgbClr val="3B424E"/>
                </a:solidFill>
                <a:latin typeface="Raleway"/>
                <a:ea typeface="Raleway"/>
                <a:cs typeface="Raleway"/>
                <a:sym typeface="Raleway"/>
              </a:rPr>
              <a:t>Nombreux </a:t>
            </a:r>
            <a:r>
              <a:rPr lang="fr" sz="2000" u="sng">
                <a:solidFill>
                  <a:schemeClr val="hlink"/>
                </a:solidFill>
                <a:latin typeface="Raleway"/>
                <a:ea typeface="Raleway"/>
                <a:cs typeface="Raleway"/>
                <a:sym typeface="Raleway"/>
                <a:hlinkClick r:id="rId3"/>
              </a:rPr>
              <a:t>formats de connecteurs</a:t>
            </a:r>
            <a:endParaRPr sz="2000">
              <a:solidFill>
                <a:srgbClr val="3B424E"/>
              </a:solidFill>
              <a:latin typeface="Raleway"/>
              <a:ea typeface="Raleway"/>
              <a:cs typeface="Raleway"/>
              <a:sym typeface="Raleway"/>
            </a:endParaRPr>
          </a:p>
        </p:txBody>
      </p:sp>
      <p:pic>
        <p:nvPicPr>
          <p:cNvPr id="307" name="Google Shape;307;p46"/>
          <p:cNvPicPr preferRelativeResize="0"/>
          <p:nvPr/>
        </p:nvPicPr>
        <p:blipFill>
          <a:blip r:embed="rId4">
            <a:alphaModFix/>
          </a:blip>
          <a:stretch>
            <a:fillRect/>
          </a:stretch>
        </p:blipFill>
        <p:spPr>
          <a:xfrm>
            <a:off x="6894450" y="869738"/>
            <a:ext cx="2075150" cy="1384034"/>
          </a:xfrm>
          <a:prstGeom prst="rect">
            <a:avLst/>
          </a:prstGeom>
          <a:noFill/>
          <a:ln>
            <a:noFill/>
          </a:ln>
        </p:spPr>
      </p:pic>
      <p:pic>
        <p:nvPicPr>
          <p:cNvPr id="308" name="Google Shape;308;p46"/>
          <p:cNvPicPr preferRelativeResize="0"/>
          <p:nvPr/>
        </p:nvPicPr>
        <p:blipFill>
          <a:blip r:embed="rId5">
            <a:alphaModFix/>
          </a:blip>
          <a:stretch>
            <a:fillRect/>
          </a:stretch>
        </p:blipFill>
        <p:spPr>
          <a:xfrm>
            <a:off x="5331500" y="1960321"/>
            <a:ext cx="2290699" cy="1503272"/>
          </a:xfrm>
          <a:prstGeom prst="rect">
            <a:avLst/>
          </a:prstGeom>
          <a:noFill/>
          <a:ln>
            <a:noFill/>
          </a:ln>
        </p:spPr>
      </p:pic>
      <p:pic>
        <p:nvPicPr>
          <p:cNvPr id="309" name="Google Shape;309;p46"/>
          <p:cNvPicPr preferRelativeResize="0"/>
          <p:nvPr/>
        </p:nvPicPr>
        <p:blipFill>
          <a:blip r:embed="rId6">
            <a:alphaModFix/>
          </a:blip>
          <a:stretch>
            <a:fillRect/>
          </a:stretch>
        </p:blipFill>
        <p:spPr>
          <a:xfrm>
            <a:off x="6946700" y="3225350"/>
            <a:ext cx="2057398" cy="1543323"/>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47"/>
          <p:cNvSpPr txBox="1"/>
          <p:nvPr/>
        </p:nvSpPr>
        <p:spPr>
          <a:xfrm>
            <a:off x="5653850" y="343200"/>
            <a:ext cx="3510000" cy="3600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fr">
                <a:solidFill>
                  <a:srgbClr val="FFFFFF"/>
                </a:solidFill>
                <a:latin typeface="Raleway Light"/>
                <a:ea typeface="Raleway Light"/>
                <a:cs typeface="Raleway Light"/>
                <a:sym typeface="Raleway Light"/>
              </a:rPr>
              <a:t>Une carte obligatoire dans nos appareils</a:t>
            </a:r>
            <a:endParaRPr>
              <a:solidFill>
                <a:srgbClr val="FFFFFF"/>
              </a:solidFill>
              <a:latin typeface="Raleway Light"/>
              <a:ea typeface="Raleway Light"/>
              <a:cs typeface="Raleway Light"/>
              <a:sym typeface="Raleway Light"/>
            </a:endParaRPr>
          </a:p>
        </p:txBody>
      </p:sp>
      <p:sp>
        <p:nvSpPr>
          <p:cNvPr id="315" name="Google Shape;315;p47"/>
          <p:cNvSpPr txBox="1"/>
          <p:nvPr/>
        </p:nvSpPr>
        <p:spPr>
          <a:xfrm>
            <a:off x="1323650" y="149750"/>
            <a:ext cx="4285500" cy="7200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fr" sz="2200">
                <a:solidFill>
                  <a:srgbClr val="FFFFFF"/>
                </a:solidFill>
                <a:latin typeface="Varela Round"/>
                <a:ea typeface="Varela Round"/>
                <a:cs typeface="Varela Round"/>
                <a:sym typeface="Varela Round"/>
              </a:rPr>
              <a:t>Les équipements</a:t>
            </a:r>
            <a:endParaRPr sz="2200">
              <a:solidFill>
                <a:srgbClr val="FFFFFF"/>
              </a:solidFill>
              <a:latin typeface="Varela Round"/>
              <a:ea typeface="Varela Round"/>
              <a:cs typeface="Varela Round"/>
              <a:sym typeface="Varela Round"/>
            </a:endParaRPr>
          </a:p>
        </p:txBody>
      </p:sp>
      <p:sp>
        <p:nvSpPr>
          <p:cNvPr id="316" name="Google Shape;316;p47"/>
          <p:cNvSpPr txBox="1"/>
          <p:nvPr/>
        </p:nvSpPr>
        <p:spPr>
          <a:xfrm>
            <a:off x="533000" y="1180613"/>
            <a:ext cx="8471100" cy="5313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fr" sz="3700">
                <a:solidFill>
                  <a:srgbClr val="F76C6C"/>
                </a:solidFill>
                <a:latin typeface="Varela Round"/>
                <a:ea typeface="Varela Round"/>
                <a:cs typeface="Varela Round"/>
                <a:sym typeface="Varela Round"/>
              </a:rPr>
              <a:t>La carte réseau</a:t>
            </a:r>
            <a:endParaRPr sz="3700">
              <a:solidFill>
                <a:srgbClr val="F76C6C"/>
              </a:solidFill>
              <a:latin typeface="Varela Round"/>
              <a:ea typeface="Varela Round"/>
              <a:cs typeface="Varela Round"/>
              <a:sym typeface="Varela Round"/>
            </a:endParaRPr>
          </a:p>
        </p:txBody>
      </p:sp>
      <p:sp>
        <p:nvSpPr>
          <p:cNvPr id="317" name="Google Shape;317;p47"/>
          <p:cNvSpPr txBox="1"/>
          <p:nvPr/>
        </p:nvSpPr>
        <p:spPr>
          <a:xfrm>
            <a:off x="614600" y="1960325"/>
            <a:ext cx="4157700" cy="3043200"/>
          </a:xfrm>
          <a:prstGeom prst="rect">
            <a:avLst/>
          </a:prstGeom>
          <a:noFill/>
          <a:ln>
            <a:noFill/>
          </a:ln>
        </p:spPr>
        <p:txBody>
          <a:bodyPr anchorCtr="0" anchor="ctr" bIns="0" lIns="0" spcFirstLastPara="1" rIns="0" wrap="square" tIns="0">
            <a:normAutofit lnSpcReduction="10000"/>
          </a:bodyPr>
          <a:lstStyle/>
          <a:p>
            <a:pPr indent="0" lvl="0" marL="0" rtl="0" algn="l">
              <a:spcBef>
                <a:spcPts val="0"/>
              </a:spcBef>
              <a:spcAft>
                <a:spcPts val="0"/>
              </a:spcAft>
              <a:buNone/>
            </a:pPr>
            <a:r>
              <a:rPr lang="fr" sz="2200">
                <a:solidFill>
                  <a:srgbClr val="3B424E"/>
                </a:solidFill>
                <a:latin typeface="Raleway"/>
                <a:ea typeface="Raleway"/>
                <a:cs typeface="Raleway"/>
                <a:sym typeface="Raleway"/>
              </a:rPr>
              <a:t>Périphérique informatique qui est composé d'éléments électroniques soudés sur un circuit imprimé.</a:t>
            </a:r>
            <a:endParaRPr sz="2200">
              <a:solidFill>
                <a:srgbClr val="3B424E"/>
              </a:solidFill>
              <a:latin typeface="Raleway"/>
              <a:ea typeface="Raleway"/>
              <a:cs typeface="Raleway"/>
              <a:sym typeface="Raleway"/>
            </a:endParaRPr>
          </a:p>
          <a:p>
            <a:pPr indent="0" lvl="0" marL="0" rtl="0" algn="l">
              <a:spcBef>
                <a:spcPts val="0"/>
              </a:spcBef>
              <a:spcAft>
                <a:spcPts val="0"/>
              </a:spcAft>
              <a:buNone/>
            </a:pPr>
            <a:r>
              <a:rPr lang="fr" sz="2200">
                <a:solidFill>
                  <a:srgbClr val="3B424E"/>
                </a:solidFill>
                <a:latin typeface="Raleway"/>
                <a:ea typeface="Raleway"/>
                <a:cs typeface="Raleway"/>
                <a:sym typeface="Raleway"/>
              </a:rPr>
              <a:t>Lien </a:t>
            </a:r>
            <a:r>
              <a:rPr lang="fr" sz="2200">
                <a:solidFill>
                  <a:srgbClr val="3B424E"/>
                </a:solidFill>
                <a:latin typeface="Raleway"/>
                <a:ea typeface="Raleway"/>
                <a:cs typeface="Raleway"/>
                <a:sym typeface="Raleway"/>
              </a:rPr>
              <a:t>matériel</a:t>
            </a:r>
            <a:r>
              <a:rPr lang="fr" sz="2200">
                <a:solidFill>
                  <a:srgbClr val="3B424E"/>
                </a:solidFill>
                <a:latin typeface="Raleway"/>
                <a:ea typeface="Raleway"/>
                <a:cs typeface="Raleway"/>
                <a:sym typeface="Raleway"/>
              </a:rPr>
              <a:t> physique pour se connecter à un réseau.</a:t>
            </a:r>
            <a:endParaRPr sz="2200">
              <a:solidFill>
                <a:srgbClr val="3B424E"/>
              </a:solidFill>
              <a:latin typeface="Raleway"/>
              <a:ea typeface="Raleway"/>
              <a:cs typeface="Raleway"/>
              <a:sym typeface="Raleway"/>
            </a:endParaRPr>
          </a:p>
          <a:p>
            <a:pPr indent="0" lvl="0" marL="0" rtl="0" algn="l">
              <a:spcBef>
                <a:spcPts val="0"/>
              </a:spcBef>
              <a:spcAft>
                <a:spcPts val="0"/>
              </a:spcAft>
              <a:buNone/>
            </a:pPr>
            <a:r>
              <a:rPr lang="fr" sz="2200">
                <a:solidFill>
                  <a:srgbClr val="3B424E"/>
                </a:solidFill>
                <a:latin typeface="Raleway"/>
                <a:ea typeface="Raleway"/>
                <a:cs typeface="Raleway"/>
                <a:sym typeface="Raleway"/>
              </a:rPr>
              <a:t>Liée à l’adresse MAC.</a:t>
            </a:r>
            <a:endParaRPr sz="2200">
              <a:solidFill>
                <a:srgbClr val="3B424E"/>
              </a:solidFill>
              <a:latin typeface="Raleway"/>
              <a:ea typeface="Raleway"/>
              <a:cs typeface="Raleway"/>
              <a:sym typeface="Raleway"/>
            </a:endParaRPr>
          </a:p>
          <a:p>
            <a:pPr indent="0" lvl="0" marL="0" rtl="0" algn="l">
              <a:spcBef>
                <a:spcPts val="0"/>
              </a:spcBef>
              <a:spcAft>
                <a:spcPts val="0"/>
              </a:spcAft>
              <a:buNone/>
            </a:pPr>
            <a:r>
              <a:rPr lang="fr" sz="2200">
                <a:solidFill>
                  <a:srgbClr val="3B424E"/>
                </a:solidFill>
                <a:latin typeface="Raleway"/>
                <a:ea typeface="Raleway"/>
                <a:cs typeface="Raleway"/>
                <a:sym typeface="Raleway"/>
              </a:rPr>
              <a:t>De nos jours, contenue dans l'ensemble des appareils connectés qui nous entourent.</a:t>
            </a:r>
            <a:endParaRPr sz="2200">
              <a:solidFill>
                <a:srgbClr val="3B424E"/>
              </a:solidFill>
              <a:latin typeface="Raleway"/>
              <a:ea typeface="Raleway"/>
              <a:cs typeface="Raleway"/>
              <a:sym typeface="Raleway"/>
            </a:endParaRPr>
          </a:p>
        </p:txBody>
      </p:sp>
      <p:pic>
        <p:nvPicPr>
          <p:cNvPr id="318" name="Google Shape;318;p47"/>
          <p:cNvPicPr preferRelativeResize="0"/>
          <p:nvPr/>
        </p:nvPicPr>
        <p:blipFill>
          <a:blip r:embed="rId3">
            <a:alphaModFix/>
          </a:blip>
          <a:stretch>
            <a:fillRect/>
          </a:stretch>
        </p:blipFill>
        <p:spPr>
          <a:xfrm>
            <a:off x="4924700" y="1864313"/>
            <a:ext cx="4066900" cy="2784428"/>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48"/>
          <p:cNvSpPr txBox="1"/>
          <p:nvPr/>
        </p:nvSpPr>
        <p:spPr>
          <a:xfrm>
            <a:off x="5653850" y="343200"/>
            <a:ext cx="3510000" cy="3600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fr">
                <a:solidFill>
                  <a:srgbClr val="FFFFFF"/>
                </a:solidFill>
                <a:latin typeface="Raleway Light"/>
                <a:ea typeface="Raleway Light"/>
                <a:cs typeface="Raleway Light"/>
                <a:sym typeface="Raleway Light"/>
              </a:rPr>
              <a:t>produire la lumière</a:t>
            </a:r>
            <a:endParaRPr>
              <a:solidFill>
                <a:srgbClr val="FFFFFF"/>
              </a:solidFill>
              <a:latin typeface="Raleway Light"/>
              <a:ea typeface="Raleway Light"/>
              <a:cs typeface="Raleway Light"/>
              <a:sym typeface="Raleway Light"/>
            </a:endParaRPr>
          </a:p>
        </p:txBody>
      </p:sp>
      <p:sp>
        <p:nvSpPr>
          <p:cNvPr id="324" name="Google Shape;324;p48"/>
          <p:cNvSpPr txBox="1"/>
          <p:nvPr/>
        </p:nvSpPr>
        <p:spPr>
          <a:xfrm>
            <a:off x="1323650" y="149750"/>
            <a:ext cx="4285500" cy="7200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fr" sz="2200">
                <a:solidFill>
                  <a:srgbClr val="FFFFFF"/>
                </a:solidFill>
                <a:latin typeface="Varela Round"/>
                <a:ea typeface="Varela Round"/>
                <a:cs typeface="Varela Round"/>
                <a:sym typeface="Varela Round"/>
              </a:rPr>
              <a:t>Les SFP</a:t>
            </a:r>
            <a:endParaRPr sz="2200">
              <a:solidFill>
                <a:srgbClr val="FFFFFF"/>
              </a:solidFill>
              <a:latin typeface="Varela Round"/>
              <a:ea typeface="Varela Round"/>
              <a:cs typeface="Varela Round"/>
              <a:sym typeface="Varela Round"/>
            </a:endParaRPr>
          </a:p>
        </p:txBody>
      </p:sp>
      <p:sp>
        <p:nvSpPr>
          <p:cNvPr id="325" name="Google Shape;325;p48"/>
          <p:cNvSpPr txBox="1"/>
          <p:nvPr/>
        </p:nvSpPr>
        <p:spPr>
          <a:xfrm>
            <a:off x="533000" y="1180613"/>
            <a:ext cx="8471100" cy="5313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fr" sz="3700">
                <a:solidFill>
                  <a:srgbClr val="F76C6C"/>
                </a:solidFill>
                <a:latin typeface="Varela Round"/>
                <a:ea typeface="Varela Round"/>
                <a:cs typeface="Varela Round"/>
                <a:sym typeface="Varela Round"/>
              </a:rPr>
              <a:t>Les emetteur-recepteurs</a:t>
            </a:r>
            <a:endParaRPr sz="3700">
              <a:solidFill>
                <a:srgbClr val="F76C6C"/>
              </a:solidFill>
              <a:latin typeface="Varela Round"/>
              <a:ea typeface="Varela Round"/>
              <a:cs typeface="Varela Round"/>
              <a:sym typeface="Varela Round"/>
            </a:endParaRPr>
          </a:p>
        </p:txBody>
      </p:sp>
      <p:sp>
        <p:nvSpPr>
          <p:cNvPr id="326" name="Google Shape;326;p48"/>
          <p:cNvSpPr txBox="1"/>
          <p:nvPr/>
        </p:nvSpPr>
        <p:spPr>
          <a:xfrm>
            <a:off x="614600" y="1960325"/>
            <a:ext cx="4315800" cy="3043200"/>
          </a:xfrm>
          <a:prstGeom prst="rect">
            <a:avLst/>
          </a:prstGeom>
          <a:noFill/>
          <a:ln>
            <a:noFill/>
          </a:ln>
        </p:spPr>
        <p:txBody>
          <a:bodyPr anchorCtr="0" anchor="ctr" bIns="0" lIns="0" spcFirstLastPara="1" rIns="0" wrap="square" tIns="0">
            <a:normAutofit lnSpcReduction="10000"/>
          </a:bodyPr>
          <a:lstStyle/>
          <a:p>
            <a:pPr indent="0" lvl="0" marL="0" rtl="0" algn="l">
              <a:spcBef>
                <a:spcPts val="0"/>
              </a:spcBef>
              <a:spcAft>
                <a:spcPts val="0"/>
              </a:spcAft>
              <a:buNone/>
            </a:pPr>
            <a:r>
              <a:rPr lang="fr" sz="2000">
                <a:solidFill>
                  <a:srgbClr val="3B424E"/>
                </a:solidFill>
                <a:latin typeface="Raleway"/>
                <a:ea typeface="Raleway"/>
                <a:cs typeface="Raleway"/>
                <a:sym typeface="Raleway"/>
              </a:rPr>
              <a:t>Les cartes réseaux des équipements utilisant la fibre nécessite un module particulier en charge </a:t>
            </a:r>
            <a:r>
              <a:rPr lang="fr" sz="2000">
                <a:solidFill>
                  <a:srgbClr val="3B424E"/>
                </a:solidFill>
                <a:latin typeface="Raleway"/>
                <a:ea typeface="Raleway"/>
                <a:cs typeface="Raleway"/>
                <a:sym typeface="Raleway"/>
              </a:rPr>
              <a:t>d'émettre</a:t>
            </a:r>
            <a:r>
              <a:rPr lang="fr" sz="2000">
                <a:solidFill>
                  <a:srgbClr val="3B424E"/>
                </a:solidFill>
                <a:latin typeface="Raleway"/>
                <a:ea typeface="Raleway"/>
                <a:cs typeface="Raleway"/>
                <a:sym typeface="Raleway"/>
              </a:rPr>
              <a:t> et recevoir sur la fibre :</a:t>
            </a:r>
            <a:endParaRPr sz="2000">
              <a:solidFill>
                <a:srgbClr val="3B424E"/>
              </a:solidFill>
              <a:latin typeface="Raleway"/>
              <a:ea typeface="Raleway"/>
              <a:cs typeface="Raleway"/>
              <a:sym typeface="Raleway"/>
            </a:endParaRPr>
          </a:p>
          <a:p>
            <a:pPr indent="-330200" lvl="0" marL="457200" rtl="0" algn="l">
              <a:spcBef>
                <a:spcPts val="0"/>
              </a:spcBef>
              <a:spcAft>
                <a:spcPts val="0"/>
              </a:spcAft>
              <a:buClr>
                <a:srgbClr val="3B424E"/>
              </a:buClr>
              <a:buSzPts val="1600"/>
              <a:buFont typeface="Raleway"/>
              <a:buChar char="-"/>
            </a:pPr>
            <a:r>
              <a:rPr lang="fr" sz="1600" u="sng">
                <a:solidFill>
                  <a:schemeClr val="hlink"/>
                </a:solidFill>
                <a:latin typeface="Raleway"/>
                <a:ea typeface="Raleway"/>
                <a:cs typeface="Raleway"/>
                <a:sym typeface="Raleway"/>
                <a:hlinkClick r:id="rId3"/>
              </a:rPr>
              <a:t>GBIC</a:t>
            </a:r>
            <a:endParaRPr sz="1600">
              <a:solidFill>
                <a:srgbClr val="3B424E"/>
              </a:solidFill>
              <a:latin typeface="Raleway"/>
              <a:ea typeface="Raleway"/>
              <a:cs typeface="Raleway"/>
              <a:sym typeface="Raleway"/>
            </a:endParaRPr>
          </a:p>
          <a:p>
            <a:pPr indent="-330200" lvl="0" marL="457200" rtl="0" algn="l">
              <a:spcBef>
                <a:spcPts val="0"/>
              </a:spcBef>
              <a:spcAft>
                <a:spcPts val="0"/>
              </a:spcAft>
              <a:buClr>
                <a:srgbClr val="3B424E"/>
              </a:buClr>
              <a:buSzPts val="1600"/>
              <a:buFont typeface="Raleway"/>
              <a:buChar char="-"/>
            </a:pPr>
            <a:r>
              <a:rPr lang="fr" sz="1600" u="sng">
                <a:solidFill>
                  <a:schemeClr val="hlink"/>
                </a:solidFill>
                <a:latin typeface="Raleway"/>
                <a:ea typeface="Raleway"/>
                <a:cs typeface="Raleway"/>
                <a:sym typeface="Raleway"/>
                <a:hlinkClick r:id="rId4"/>
              </a:rPr>
              <a:t>SFP</a:t>
            </a:r>
            <a:endParaRPr sz="1600">
              <a:solidFill>
                <a:srgbClr val="3B424E"/>
              </a:solidFill>
              <a:latin typeface="Raleway"/>
              <a:ea typeface="Raleway"/>
              <a:cs typeface="Raleway"/>
              <a:sym typeface="Raleway"/>
            </a:endParaRPr>
          </a:p>
          <a:p>
            <a:pPr indent="-330200" lvl="0" marL="457200" rtl="0" algn="l">
              <a:spcBef>
                <a:spcPts val="0"/>
              </a:spcBef>
              <a:spcAft>
                <a:spcPts val="0"/>
              </a:spcAft>
              <a:buClr>
                <a:srgbClr val="3B424E"/>
              </a:buClr>
              <a:buSzPts val="1600"/>
              <a:buFont typeface="Raleway"/>
              <a:buChar char="-"/>
            </a:pPr>
            <a:r>
              <a:rPr lang="fr" sz="1600" u="sng">
                <a:solidFill>
                  <a:schemeClr val="hlink"/>
                </a:solidFill>
                <a:latin typeface="Raleway"/>
                <a:ea typeface="Raleway"/>
                <a:cs typeface="Raleway"/>
                <a:sym typeface="Raleway"/>
                <a:hlinkClick r:id="rId5"/>
              </a:rPr>
              <a:t>QSFP</a:t>
            </a:r>
            <a:endParaRPr sz="1600">
              <a:solidFill>
                <a:srgbClr val="3B424E"/>
              </a:solidFill>
              <a:latin typeface="Raleway"/>
              <a:ea typeface="Raleway"/>
              <a:cs typeface="Raleway"/>
              <a:sym typeface="Raleway"/>
            </a:endParaRPr>
          </a:p>
          <a:p>
            <a:pPr indent="-330200" lvl="0" marL="457200" rtl="0" algn="l">
              <a:spcBef>
                <a:spcPts val="0"/>
              </a:spcBef>
              <a:spcAft>
                <a:spcPts val="0"/>
              </a:spcAft>
              <a:buClr>
                <a:srgbClr val="3B424E"/>
              </a:buClr>
              <a:buSzPts val="1600"/>
              <a:buFont typeface="Raleway"/>
              <a:buChar char="-"/>
            </a:pPr>
            <a:r>
              <a:rPr lang="fr" sz="1600" u="sng">
                <a:solidFill>
                  <a:schemeClr val="hlink"/>
                </a:solidFill>
                <a:latin typeface="Raleway"/>
                <a:ea typeface="Raleway"/>
                <a:cs typeface="Raleway"/>
                <a:sym typeface="Raleway"/>
                <a:hlinkClick r:id="rId6"/>
              </a:rPr>
              <a:t>CFP</a:t>
            </a:r>
            <a:endParaRPr sz="1600">
              <a:solidFill>
                <a:srgbClr val="3B424E"/>
              </a:solidFill>
              <a:latin typeface="Raleway"/>
              <a:ea typeface="Raleway"/>
              <a:cs typeface="Raleway"/>
              <a:sym typeface="Raleway"/>
            </a:endParaRPr>
          </a:p>
          <a:p>
            <a:pPr indent="-330200" lvl="0" marL="457200" rtl="0" algn="l">
              <a:spcBef>
                <a:spcPts val="0"/>
              </a:spcBef>
              <a:spcAft>
                <a:spcPts val="0"/>
              </a:spcAft>
              <a:buClr>
                <a:srgbClr val="3B424E"/>
              </a:buClr>
              <a:buSzPts val="1600"/>
              <a:buFont typeface="Raleway"/>
              <a:buChar char="-"/>
            </a:pPr>
            <a:r>
              <a:rPr lang="fr" sz="1600" u="sng">
                <a:solidFill>
                  <a:schemeClr val="hlink"/>
                </a:solidFill>
                <a:latin typeface="Raleway"/>
                <a:ea typeface="Raleway"/>
                <a:cs typeface="Raleway"/>
                <a:sym typeface="Raleway"/>
                <a:hlinkClick r:id="rId7"/>
              </a:rPr>
              <a:t>XFP</a:t>
            </a:r>
            <a:endParaRPr sz="1600">
              <a:solidFill>
                <a:srgbClr val="3B424E"/>
              </a:solidFill>
              <a:latin typeface="Raleway"/>
              <a:ea typeface="Raleway"/>
              <a:cs typeface="Raleway"/>
              <a:sym typeface="Raleway"/>
            </a:endParaRPr>
          </a:p>
          <a:p>
            <a:pPr indent="0" lvl="0" marL="0" rtl="0" algn="l">
              <a:spcBef>
                <a:spcPts val="0"/>
              </a:spcBef>
              <a:spcAft>
                <a:spcPts val="0"/>
              </a:spcAft>
              <a:buNone/>
            </a:pPr>
            <a:r>
              <a:rPr lang="fr" sz="2000">
                <a:solidFill>
                  <a:srgbClr val="3B424E"/>
                </a:solidFill>
                <a:latin typeface="Raleway"/>
                <a:ea typeface="Raleway"/>
                <a:cs typeface="Raleway"/>
                <a:sym typeface="Raleway"/>
              </a:rPr>
              <a:t>Ces modules doivent en général être acheté en plus de l'équipement</a:t>
            </a:r>
            <a:endParaRPr sz="2000">
              <a:solidFill>
                <a:srgbClr val="3B424E"/>
              </a:solidFill>
              <a:latin typeface="Raleway"/>
              <a:ea typeface="Raleway"/>
              <a:cs typeface="Raleway"/>
              <a:sym typeface="Raleway"/>
            </a:endParaRPr>
          </a:p>
        </p:txBody>
      </p:sp>
      <p:pic>
        <p:nvPicPr>
          <p:cNvPr id="327" name="Google Shape;327;p48"/>
          <p:cNvPicPr preferRelativeResize="0"/>
          <p:nvPr/>
        </p:nvPicPr>
        <p:blipFill>
          <a:blip r:embed="rId8">
            <a:alphaModFix/>
          </a:blip>
          <a:stretch>
            <a:fillRect/>
          </a:stretch>
        </p:blipFill>
        <p:spPr>
          <a:xfrm>
            <a:off x="6072500" y="869737"/>
            <a:ext cx="2931600" cy="1658669"/>
          </a:xfrm>
          <a:prstGeom prst="rect">
            <a:avLst/>
          </a:prstGeom>
          <a:noFill/>
          <a:ln>
            <a:noFill/>
          </a:ln>
        </p:spPr>
      </p:pic>
      <p:pic>
        <p:nvPicPr>
          <p:cNvPr id="328" name="Google Shape;328;p48"/>
          <p:cNvPicPr preferRelativeResize="0"/>
          <p:nvPr/>
        </p:nvPicPr>
        <p:blipFill>
          <a:blip r:embed="rId9">
            <a:alphaModFix/>
          </a:blip>
          <a:stretch>
            <a:fillRect/>
          </a:stretch>
        </p:blipFill>
        <p:spPr>
          <a:xfrm>
            <a:off x="5577610" y="2528400"/>
            <a:ext cx="3426491" cy="2571667"/>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49"/>
          <p:cNvSpPr txBox="1"/>
          <p:nvPr/>
        </p:nvSpPr>
        <p:spPr>
          <a:xfrm>
            <a:off x="5653850" y="343200"/>
            <a:ext cx="3510000" cy="3600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fr">
                <a:solidFill>
                  <a:srgbClr val="FFFFFF"/>
                </a:solidFill>
                <a:latin typeface="Raleway Light"/>
                <a:ea typeface="Raleway Light"/>
                <a:cs typeface="Raleway Light"/>
                <a:sym typeface="Raleway Light"/>
              </a:rPr>
              <a:t>la multiprise réseau</a:t>
            </a:r>
            <a:endParaRPr>
              <a:solidFill>
                <a:srgbClr val="FFFFFF"/>
              </a:solidFill>
              <a:latin typeface="Raleway Light"/>
              <a:ea typeface="Raleway Light"/>
              <a:cs typeface="Raleway Light"/>
              <a:sym typeface="Raleway Light"/>
            </a:endParaRPr>
          </a:p>
        </p:txBody>
      </p:sp>
      <p:sp>
        <p:nvSpPr>
          <p:cNvPr id="334" name="Google Shape;334;p49"/>
          <p:cNvSpPr txBox="1"/>
          <p:nvPr/>
        </p:nvSpPr>
        <p:spPr>
          <a:xfrm>
            <a:off x="1323650" y="149750"/>
            <a:ext cx="4285500" cy="7200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fr" sz="2200">
                <a:solidFill>
                  <a:srgbClr val="FFFFFF"/>
                </a:solidFill>
                <a:latin typeface="Varela Round"/>
                <a:ea typeface="Varela Round"/>
                <a:cs typeface="Varela Round"/>
                <a:sym typeface="Varela Round"/>
              </a:rPr>
              <a:t>Les hubs</a:t>
            </a:r>
            <a:endParaRPr sz="2200">
              <a:solidFill>
                <a:srgbClr val="FFFFFF"/>
              </a:solidFill>
              <a:latin typeface="Varela Round"/>
              <a:ea typeface="Varela Round"/>
              <a:cs typeface="Varela Round"/>
              <a:sym typeface="Varela Round"/>
            </a:endParaRPr>
          </a:p>
        </p:txBody>
      </p:sp>
      <p:sp>
        <p:nvSpPr>
          <p:cNvPr id="335" name="Google Shape;335;p49"/>
          <p:cNvSpPr txBox="1"/>
          <p:nvPr/>
        </p:nvSpPr>
        <p:spPr>
          <a:xfrm>
            <a:off x="533000" y="1180613"/>
            <a:ext cx="8471100" cy="5313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fr" sz="3700">
                <a:solidFill>
                  <a:srgbClr val="F76C6C"/>
                </a:solidFill>
                <a:latin typeface="Varela Round"/>
                <a:ea typeface="Varela Round"/>
                <a:cs typeface="Varela Round"/>
                <a:sym typeface="Varela Round"/>
              </a:rPr>
              <a:t>Les concentrateurs</a:t>
            </a:r>
            <a:endParaRPr sz="3700">
              <a:solidFill>
                <a:srgbClr val="F76C6C"/>
              </a:solidFill>
              <a:latin typeface="Varela Round"/>
              <a:ea typeface="Varela Round"/>
              <a:cs typeface="Varela Round"/>
              <a:sym typeface="Varela Round"/>
            </a:endParaRPr>
          </a:p>
        </p:txBody>
      </p:sp>
      <p:sp>
        <p:nvSpPr>
          <p:cNvPr id="336" name="Google Shape;336;p49"/>
          <p:cNvSpPr txBox="1"/>
          <p:nvPr/>
        </p:nvSpPr>
        <p:spPr>
          <a:xfrm>
            <a:off x="614600" y="1960325"/>
            <a:ext cx="4315800" cy="3043200"/>
          </a:xfrm>
          <a:prstGeom prst="rect">
            <a:avLst/>
          </a:prstGeom>
          <a:noFill/>
          <a:ln>
            <a:noFill/>
          </a:ln>
        </p:spPr>
        <p:txBody>
          <a:bodyPr anchorCtr="0" anchor="ctr" bIns="0" lIns="0" spcFirstLastPara="1" rIns="0" wrap="square" tIns="0">
            <a:normAutofit lnSpcReduction="10000"/>
          </a:bodyPr>
          <a:lstStyle/>
          <a:p>
            <a:pPr indent="0" lvl="0" marL="0" rtl="0" algn="l">
              <a:spcBef>
                <a:spcPts val="0"/>
              </a:spcBef>
              <a:spcAft>
                <a:spcPts val="0"/>
              </a:spcAft>
              <a:buNone/>
            </a:pPr>
            <a:r>
              <a:rPr lang="fr" sz="2000">
                <a:solidFill>
                  <a:srgbClr val="3B424E"/>
                </a:solidFill>
                <a:latin typeface="Raleway"/>
                <a:ea typeface="Raleway"/>
                <a:cs typeface="Raleway"/>
                <a:sym typeface="Raleway"/>
              </a:rPr>
              <a:t>Les concentrateurs (en anglais hub) sont des répéteurs </a:t>
            </a:r>
            <a:r>
              <a:rPr lang="fr" sz="2000">
                <a:solidFill>
                  <a:srgbClr val="3B424E"/>
                </a:solidFill>
                <a:latin typeface="Raleway"/>
                <a:ea typeface="Raleway"/>
                <a:cs typeface="Raleway"/>
                <a:sym typeface="Raleway"/>
              </a:rPr>
              <a:t>multiports</a:t>
            </a:r>
            <a:r>
              <a:rPr lang="fr" sz="2000">
                <a:solidFill>
                  <a:srgbClr val="3B424E"/>
                </a:solidFill>
                <a:latin typeface="Raleway"/>
                <a:ea typeface="Raleway"/>
                <a:cs typeface="Raleway"/>
                <a:sym typeface="Raleway"/>
              </a:rPr>
              <a:t> (couche physique 1)</a:t>
            </a:r>
            <a:endParaRPr sz="2000">
              <a:solidFill>
                <a:srgbClr val="3B424E"/>
              </a:solidFill>
              <a:latin typeface="Raleway"/>
              <a:ea typeface="Raleway"/>
              <a:cs typeface="Raleway"/>
              <a:sym typeface="Raleway"/>
            </a:endParaRPr>
          </a:p>
          <a:p>
            <a:pPr indent="0" lvl="0" marL="0" rtl="0" algn="l">
              <a:spcBef>
                <a:spcPts val="0"/>
              </a:spcBef>
              <a:spcAft>
                <a:spcPts val="0"/>
              </a:spcAft>
              <a:buNone/>
            </a:pPr>
            <a:r>
              <a:t/>
            </a:r>
            <a:endParaRPr sz="2000">
              <a:solidFill>
                <a:srgbClr val="3B424E"/>
              </a:solidFill>
              <a:latin typeface="Raleway"/>
              <a:ea typeface="Raleway"/>
              <a:cs typeface="Raleway"/>
              <a:sym typeface="Raleway"/>
            </a:endParaRPr>
          </a:p>
          <a:p>
            <a:pPr indent="0" lvl="0" marL="0" rtl="0" algn="l">
              <a:spcBef>
                <a:spcPts val="0"/>
              </a:spcBef>
              <a:spcAft>
                <a:spcPts val="0"/>
              </a:spcAft>
              <a:buNone/>
            </a:pPr>
            <a:r>
              <a:rPr lang="fr" sz="2000">
                <a:solidFill>
                  <a:srgbClr val="3B424E"/>
                </a:solidFill>
                <a:latin typeface="Raleway"/>
                <a:ea typeface="Raleway"/>
                <a:cs typeface="Raleway"/>
                <a:sym typeface="Raleway"/>
              </a:rPr>
              <a:t>Ils permettent donc de simuler un bus sur une topologie en étoile</a:t>
            </a:r>
            <a:endParaRPr sz="2000">
              <a:solidFill>
                <a:srgbClr val="3B424E"/>
              </a:solidFill>
              <a:latin typeface="Raleway"/>
              <a:ea typeface="Raleway"/>
              <a:cs typeface="Raleway"/>
              <a:sym typeface="Raleway"/>
            </a:endParaRPr>
          </a:p>
          <a:p>
            <a:pPr indent="0" lvl="0" marL="0" rtl="0" algn="l">
              <a:spcBef>
                <a:spcPts val="0"/>
              </a:spcBef>
              <a:spcAft>
                <a:spcPts val="0"/>
              </a:spcAft>
              <a:buNone/>
            </a:pPr>
            <a:r>
              <a:t/>
            </a:r>
            <a:endParaRPr sz="2000">
              <a:solidFill>
                <a:srgbClr val="3B424E"/>
              </a:solidFill>
              <a:latin typeface="Raleway"/>
              <a:ea typeface="Raleway"/>
              <a:cs typeface="Raleway"/>
              <a:sym typeface="Raleway"/>
            </a:endParaRPr>
          </a:p>
          <a:p>
            <a:pPr indent="0" lvl="0" marL="0" rtl="0" algn="l">
              <a:spcBef>
                <a:spcPts val="0"/>
              </a:spcBef>
              <a:spcAft>
                <a:spcPts val="0"/>
              </a:spcAft>
              <a:buNone/>
            </a:pPr>
            <a:r>
              <a:rPr lang="fr" sz="2000">
                <a:solidFill>
                  <a:srgbClr val="3B424E"/>
                </a:solidFill>
                <a:latin typeface="Raleway"/>
                <a:ea typeface="Raleway"/>
                <a:cs typeface="Raleway"/>
                <a:sym typeface="Raleway"/>
              </a:rPr>
              <a:t>Équipement d'interconnexion classique de l'ethernet 10base-T, ils sont aujourd'hui obsolètes</a:t>
            </a:r>
            <a:endParaRPr sz="2000">
              <a:solidFill>
                <a:srgbClr val="3B424E"/>
              </a:solidFill>
              <a:latin typeface="Raleway"/>
              <a:ea typeface="Raleway"/>
              <a:cs typeface="Raleway"/>
              <a:sym typeface="Raleway"/>
            </a:endParaRPr>
          </a:p>
        </p:txBody>
      </p:sp>
      <p:pic>
        <p:nvPicPr>
          <p:cNvPr id="337" name="Google Shape;337;p49"/>
          <p:cNvPicPr preferRelativeResize="0"/>
          <p:nvPr/>
        </p:nvPicPr>
        <p:blipFill>
          <a:blip r:embed="rId3">
            <a:alphaModFix/>
          </a:blip>
          <a:stretch>
            <a:fillRect/>
          </a:stretch>
        </p:blipFill>
        <p:spPr>
          <a:xfrm>
            <a:off x="5082800" y="1864313"/>
            <a:ext cx="3908797" cy="2931598"/>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50"/>
          <p:cNvSpPr txBox="1"/>
          <p:nvPr/>
        </p:nvSpPr>
        <p:spPr>
          <a:xfrm>
            <a:off x="614600" y="1960325"/>
            <a:ext cx="4315800" cy="3043200"/>
          </a:xfrm>
          <a:prstGeom prst="rect">
            <a:avLst/>
          </a:prstGeom>
          <a:noFill/>
          <a:ln>
            <a:noFill/>
          </a:ln>
        </p:spPr>
        <p:txBody>
          <a:bodyPr anchorCtr="0" anchor="ctr" bIns="0" lIns="0" spcFirstLastPara="1" rIns="0" wrap="square" tIns="0">
            <a:normAutofit/>
          </a:bodyPr>
          <a:lstStyle/>
          <a:p>
            <a:pPr indent="0" lvl="0" marL="0" rtl="0" algn="l">
              <a:spcBef>
                <a:spcPts val="0"/>
              </a:spcBef>
              <a:spcAft>
                <a:spcPts val="0"/>
              </a:spcAft>
              <a:buNone/>
            </a:pPr>
            <a:r>
              <a:rPr lang="fr" sz="2000">
                <a:solidFill>
                  <a:srgbClr val="3B424E"/>
                </a:solidFill>
                <a:latin typeface="Raleway"/>
                <a:ea typeface="Raleway"/>
                <a:cs typeface="Raleway"/>
                <a:sym typeface="Raleway"/>
              </a:rPr>
              <a:t>Les commutateurs (en anglais switch) sont des ponts multiports (couche liaison 2).</a:t>
            </a:r>
            <a:endParaRPr sz="2000">
              <a:solidFill>
                <a:srgbClr val="3B424E"/>
              </a:solidFill>
              <a:latin typeface="Raleway"/>
              <a:ea typeface="Raleway"/>
              <a:cs typeface="Raleway"/>
              <a:sym typeface="Raleway"/>
            </a:endParaRPr>
          </a:p>
          <a:p>
            <a:pPr indent="0" lvl="0" marL="0" rtl="0" algn="l">
              <a:spcBef>
                <a:spcPts val="0"/>
              </a:spcBef>
              <a:spcAft>
                <a:spcPts val="0"/>
              </a:spcAft>
              <a:buNone/>
            </a:pPr>
            <a:r>
              <a:t/>
            </a:r>
            <a:endParaRPr sz="2000">
              <a:solidFill>
                <a:srgbClr val="3B424E"/>
              </a:solidFill>
              <a:latin typeface="Raleway"/>
              <a:ea typeface="Raleway"/>
              <a:cs typeface="Raleway"/>
              <a:sym typeface="Raleway"/>
            </a:endParaRPr>
          </a:p>
          <a:p>
            <a:pPr indent="0" lvl="0" marL="0" rtl="0" algn="l">
              <a:spcBef>
                <a:spcPts val="0"/>
              </a:spcBef>
              <a:spcAft>
                <a:spcPts val="0"/>
              </a:spcAft>
              <a:buNone/>
            </a:pPr>
            <a:r>
              <a:rPr lang="fr" sz="2000">
                <a:solidFill>
                  <a:srgbClr val="3B424E"/>
                </a:solidFill>
                <a:latin typeface="Raleway"/>
                <a:ea typeface="Raleway"/>
                <a:cs typeface="Raleway"/>
                <a:sym typeface="Raleway"/>
              </a:rPr>
              <a:t>Objectif : transmettre les trames uniquement au destinataire</a:t>
            </a:r>
            <a:endParaRPr sz="2000">
              <a:solidFill>
                <a:srgbClr val="3B424E"/>
              </a:solidFill>
              <a:latin typeface="Raleway"/>
              <a:ea typeface="Raleway"/>
              <a:cs typeface="Raleway"/>
              <a:sym typeface="Raleway"/>
            </a:endParaRPr>
          </a:p>
          <a:p>
            <a:pPr indent="0" lvl="0" marL="0" rtl="0" algn="l">
              <a:spcBef>
                <a:spcPts val="0"/>
              </a:spcBef>
              <a:spcAft>
                <a:spcPts val="0"/>
              </a:spcAft>
              <a:buNone/>
            </a:pPr>
            <a:r>
              <a:t/>
            </a:r>
            <a:endParaRPr sz="2000">
              <a:solidFill>
                <a:srgbClr val="3B424E"/>
              </a:solidFill>
              <a:latin typeface="Raleway"/>
              <a:ea typeface="Raleway"/>
              <a:cs typeface="Raleway"/>
              <a:sym typeface="Raleway"/>
            </a:endParaRPr>
          </a:p>
          <a:p>
            <a:pPr indent="0" lvl="0" marL="0" rtl="0" algn="l">
              <a:spcBef>
                <a:spcPts val="0"/>
              </a:spcBef>
              <a:spcAft>
                <a:spcPts val="0"/>
              </a:spcAft>
              <a:buNone/>
            </a:pPr>
            <a:r>
              <a:rPr lang="fr" sz="2000">
                <a:solidFill>
                  <a:srgbClr val="3B424E"/>
                </a:solidFill>
                <a:latin typeface="Raleway"/>
                <a:ea typeface="Raleway"/>
                <a:cs typeface="Raleway"/>
                <a:sym typeface="Raleway"/>
              </a:rPr>
              <a:t>Équipement d'interconnexion standard d'ethernet aujourd'hui</a:t>
            </a:r>
            <a:endParaRPr sz="2000">
              <a:solidFill>
                <a:srgbClr val="3B424E"/>
              </a:solidFill>
              <a:latin typeface="Raleway"/>
              <a:ea typeface="Raleway"/>
              <a:cs typeface="Raleway"/>
              <a:sym typeface="Raleway"/>
            </a:endParaRPr>
          </a:p>
        </p:txBody>
      </p:sp>
      <p:sp>
        <p:nvSpPr>
          <p:cNvPr id="343" name="Google Shape;343;p50"/>
          <p:cNvSpPr txBox="1"/>
          <p:nvPr/>
        </p:nvSpPr>
        <p:spPr>
          <a:xfrm>
            <a:off x="5653850" y="343200"/>
            <a:ext cx="3510000" cy="3600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fr">
                <a:solidFill>
                  <a:srgbClr val="FFFFFF"/>
                </a:solidFill>
                <a:latin typeface="Raleway Light"/>
                <a:ea typeface="Raleway Light"/>
                <a:cs typeface="Raleway Light"/>
                <a:sym typeface="Raleway Light"/>
              </a:rPr>
              <a:t>Du point à point partout</a:t>
            </a:r>
            <a:endParaRPr>
              <a:solidFill>
                <a:srgbClr val="FFFFFF"/>
              </a:solidFill>
              <a:latin typeface="Raleway Light"/>
              <a:ea typeface="Raleway Light"/>
              <a:cs typeface="Raleway Light"/>
              <a:sym typeface="Raleway Light"/>
            </a:endParaRPr>
          </a:p>
        </p:txBody>
      </p:sp>
      <p:sp>
        <p:nvSpPr>
          <p:cNvPr id="344" name="Google Shape;344;p50"/>
          <p:cNvSpPr txBox="1"/>
          <p:nvPr/>
        </p:nvSpPr>
        <p:spPr>
          <a:xfrm>
            <a:off x="1323650" y="149750"/>
            <a:ext cx="4285500" cy="7200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fr" sz="2200">
                <a:solidFill>
                  <a:srgbClr val="FFFFFF"/>
                </a:solidFill>
                <a:latin typeface="Varela Round"/>
                <a:ea typeface="Varela Round"/>
                <a:cs typeface="Varela Round"/>
                <a:sym typeface="Varela Round"/>
              </a:rPr>
              <a:t>Les switches</a:t>
            </a:r>
            <a:endParaRPr sz="2200">
              <a:solidFill>
                <a:srgbClr val="FFFFFF"/>
              </a:solidFill>
              <a:latin typeface="Varela Round"/>
              <a:ea typeface="Varela Round"/>
              <a:cs typeface="Varela Round"/>
              <a:sym typeface="Varela Round"/>
            </a:endParaRPr>
          </a:p>
        </p:txBody>
      </p:sp>
      <p:sp>
        <p:nvSpPr>
          <p:cNvPr id="345" name="Google Shape;345;p50"/>
          <p:cNvSpPr txBox="1"/>
          <p:nvPr/>
        </p:nvSpPr>
        <p:spPr>
          <a:xfrm>
            <a:off x="533000" y="1180613"/>
            <a:ext cx="8471100" cy="5313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fr" sz="3700">
                <a:solidFill>
                  <a:srgbClr val="F76C6C"/>
                </a:solidFill>
                <a:latin typeface="Varela Round"/>
                <a:ea typeface="Varela Round"/>
                <a:cs typeface="Varela Round"/>
                <a:sym typeface="Varela Round"/>
              </a:rPr>
              <a:t>Les commutateurs</a:t>
            </a:r>
            <a:endParaRPr sz="3700">
              <a:solidFill>
                <a:srgbClr val="F76C6C"/>
              </a:solidFill>
              <a:latin typeface="Varela Round"/>
              <a:ea typeface="Varela Round"/>
              <a:cs typeface="Varela Round"/>
              <a:sym typeface="Varela Round"/>
            </a:endParaRPr>
          </a:p>
        </p:txBody>
      </p:sp>
      <p:pic>
        <p:nvPicPr>
          <p:cNvPr id="346" name="Google Shape;346;p50"/>
          <p:cNvPicPr preferRelativeResize="0"/>
          <p:nvPr/>
        </p:nvPicPr>
        <p:blipFill>
          <a:blip r:embed="rId3">
            <a:alphaModFix/>
          </a:blip>
          <a:stretch>
            <a:fillRect/>
          </a:stretch>
        </p:blipFill>
        <p:spPr>
          <a:xfrm>
            <a:off x="5228750" y="1295946"/>
            <a:ext cx="3657597" cy="1219200"/>
          </a:xfrm>
          <a:prstGeom prst="rect">
            <a:avLst/>
          </a:prstGeom>
          <a:noFill/>
          <a:ln>
            <a:noFill/>
          </a:ln>
        </p:spPr>
      </p:pic>
      <p:pic>
        <p:nvPicPr>
          <p:cNvPr id="347" name="Google Shape;347;p50"/>
          <p:cNvPicPr preferRelativeResize="0"/>
          <p:nvPr/>
        </p:nvPicPr>
        <p:blipFill>
          <a:blip r:embed="rId4">
            <a:alphaModFix/>
          </a:blip>
          <a:stretch>
            <a:fillRect/>
          </a:stretch>
        </p:blipFill>
        <p:spPr>
          <a:xfrm>
            <a:off x="5402725" y="2766997"/>
            <a:ext cx="3483630" cy="2323554"/>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51"/>
          <p:cNvSpPr txBox="1"/>
          <p:nvPr/>
        </p:nvSpPr>
        <p:spPr>
          <a:xfrm>
            <a:off x="5653850" y="343200"/>
            <a:ext cx="3510000" cy="3600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fr">
                <a:solidFill>
                  <a:srgbClr val="FFFFFF"/>
                </a:solidFill>
                <a:latin typeface="Raleway Light"/>
                <a:ea typeface="Raleway Light"/>
                <a:cs typeface="Raleway Light"/>
                <a:sym typeface="Raleway Light"/>
              </a:rPr>
              <a:t>Est-ce que ça link ?</a:t>
            </a:r>
            <a:endParaRPr>
              <a:solidFill>
                <a:srgbClr val="FFFFFF"/>
              </a:solidFill>
              <a:latin typeface="Raleway Light"/>
              <a:ea typeface="Raleway Light"/>
              <a:cs typeface="Raleway Light"/>
              <a:sym typeface="Raleway Light"/>
            </a:endParaRPr>
          </a:p>
        </p:txBody>
      </p:sp>
      <p:sp>
        <p:nvSpPr>
          <p:cNvPr id="353" name="Google Shape;353;p51"/>
          <p:cNvSpPr txBox="1"/>
          <p:nvPr/>
        </p:nvSpPr>
        <p:spPr>
          <a:xfrm>
            <a:off x="1323650" y="149750"/>
            <a:ext cx="4285500" cy="7200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fr" sz="2200">
                <a:solidFill>
                  <a:srgbClr val="FFFFFF"/>
                </a:solidFill>
                <a:latin typeface="Varela Round"/>
                <a:ea typeface="Varela Round"/>
                <a:cs typeface="Varela Round"/>
                <a:sym typeface="Varela Round"/>
              </a:rPr>
              <a:t>Les équipements</a:t>
            </a:r>
            <a:endParaRPr sz="2200">
              <a:solidFill>
                <a:srgbClr val="FFFFFF"/>
              </a:solidFill>
              <a:latin typeface="Varela Round"/>
              <a:ea typeface="Varela Round"/>
              <a:cs typeface="Varela Round"/>
              <a:sym typeface="Varela Round"/>
            </a:endParaRPr>
          </a:p>
        </p:txBody>
      </p:sp>
      <p:sp>
        <p:nvSpPr>
          <p:cNvPr id="354" name="Google Shape;354;p51"/>
          <p:cNvSpPr txBox="1"/>
          <p:nvPr/>
        </p:nvSpPr>
        <p:spPr>
          <a:xfrm>
            <a:off x="533000" y="1180613"/>
            <a:ext cx="8471100" cy="5313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fr" sz="3700">
                <a:solidFill>
                  <a:srgbClr val="F76C6C"/>
                </a:solidFill>
                <a:latin typeface="Varela Round"/>
                <a:ea typeface="Varela Round"/>
                <a:cs typeface="Varela Round"/>
                <a:sym typeface="Varela Round"/>
              </a:rPr>
              <a:t>Les ports</a:t>
            </a:r>
            <a:endParaRPr sz="3700">
              <a:solidFill>
                <a:srgbClr val="F76C6C"/>
              </a:solidFill>
              <a:latin typeface="Varela Round"/>
              <a:ea typeface="Varela Round"/>
              <a:cs typeface="Varela Round"/>
              <a:sym typeface="Varela Round"/>
            </a:endParaRPr>
          </a:p>
        </p:txBody>
      </p:sp>
      <p:sp>
        <p:nvSpPr>
          <p:cNvPr id="355" name="Google Shape;355;p51"/>
          <p:cNvSpPr txBox="1"/>
          <p:nvPr/>
        </p:nvSpPr>
        <p:spPr>
          <a:xfrm>
            <a:off x="614600" y="1960325"/>
            <a:ext cx="4157700" cy="3043200"/>
          </a:xfrm>
          <a:prstGeom prst="rect">
            <a:avLst/>
          </a:prstGeom>
          <a:noFill/>
          <a:ln>
            <a:noFill/>
          </a:ln>
        </p:spPr>
        <p:txBody>
          <a:bodyPr anchorCtr="0" anchor="ctr" bIns="0" lIns="0" spcFirstLastPara="1" rIns="0" wrap="square" tIns="0">
            <a:normAutofit lnSpcReduction="20000"/>
          </a:bodyPr>
          <a:lstStyle/>
          <a:p>
            <a:pPr indent="0" lvl="0" marL="0" rtl="0" algn="l">
              <a:lnSpc>
                <a:spcPct val="115000"/>
              </a:lnSpc>
              <a:spcBef>
                <a:spcPts val="0"/>
              </a:spcBef>
              <a:spcAft>
                <a:spcPts val="0"/>
              </a:spcAft>
              <a:buNone/>
            </a:pPr>
            <a:r>
              <a:rPr lang="fr" sz="2000">
                <a:solidFill>
                  <a:srgbClr val="3B424E"/>
                </a:solidFill>
                <a:latin typeface="Raleway"/>
                <a:ea typeface="Raleway"/>
                <a:cs typeface="Raleway"/>
                <a:sym typeface="Raleway"/>
              </a:rPr>
              <a:t>Les ports ethernet disposent en général de 2 diodes de contrôle</a:t>
            </a:r>
            <a:endParaRPr sz="2000">
              <a:solidFill>
                <a:srgbClr val="3B424E"/>
              </a:solidFill>
              <a:latin typeface="Raleway"/>
              <a:ea typeface="Raleway"/>
              <a:cs typeface="Raleway"/>
              <a:sym typeface="Raleway"/>
            </a:endParaRPr>
          </a:p>
          <a:p>
            <a:pPr indent="-355600" lvl="0" marL="457200" rtl="0" algn="l">
              <a:lnSpc>
                <a:spcPct val="115000"/>
              </a:lnSpc>
              <a:spcBef>
                <a:spcPts val="0"/>
              </a:spcBef>
              <a:spcAft>
                <a:spcPts val="0"/>
              </a:spcAft>
              <a:buClr>
                <a:srgbClr val="3B424E"/>
              </a:buClr>
              <a:buSzPts val="2000"/>
              <a:buFont typeface="Raleway"/>
              <a:buChar char="-"/>
            </a:pPr>
            <a:r>
              <a:rPr b="1" lang="fr" sz="2000">
                <a:solidFill>
                  <a:srgbClr val="3B424E"/>
                </a:solidFill>
                <a:latin typeface="Raleway"/>
                <a:ea typeface="Raleway"/>
                <a:cs typeface="Raleway"/>
                <a:sym typeface="Raleway"/>
              </a:rPr>
              <a:t>link</a:t>
            </a:r>
            <a:r>
              <a:rPr lang="fr" sz="2000">
                <a:solidFill>
                  <a:srgbClr val="3B424E"/>
                </a:solidFill>
                <a:latin typeface="Raleway"/>
                <a:ea typeface="Raleway"/>
                <a:cs typeface="Raleway"/>
                <a:sym typeface="Raleway"/>
              </a:rPr>
              <a:t> : indique si le lien physique est opérationnel</a:t>
            </a:r>
            <a:endParaRPr sz="2000">
              <a:solidFill>
                <a:srgbClr val="3B424E"/>
              </a:solidFill>
              <a:latin typeface="Raleway"/>
              <a:ea typeface="Raleway"/>
              <a:cs typeface="Raleway"/>
              <a:sym typeface="Raleway"/>
            </a:endParaRPr>
          </a:p>
          <a:p>
            <a:pPr indent="-355600" lvl="0" marL="457200" rtl="0" algn="l">
              <a:lnSpc>
                <a:spcPct val="115000"/>
              </a:lnSpc>
              <a:spcBef>
                <a:spcPts val="0"/>
              </a:spcBef>
              <a:spcAft>
                <a:spcPts val="0"/>
              </a:spcAft>
              <a:buClr>
                <a:srgbClr val="3B424E"/>
              </a:buClr>
              <a:buSzPts val="2000"/>
              <a:buFont typeface="Raleway"/>
              <a:buChar char="-"/>
            </a:pPr>
            <a:r>
              <a:rPr b="1" lang="fr" sz="2000">
                <a:solidFill>
                  <a:srgbClr val="3B424E"/>
                </a:solidFill>
                <a:latin typeface="Raleway"/>
                <a:ea typeface="Raleway"/>
                <a:cs typeface="Raleway"/>
                <a:sym typeface="Raleway"/>
              </a:rPr>
              <a:t>activity</a:t>
            </a:r>
            <a:r>
              <a:rPr lang="fr" sz="2000">
                <a:solidFill>
                  <a:srgbClr val="3B424E"/>
                </a:solidFill>
                <a:latin typeface="Raleway"/>
                <a:ea typeface="Raleway"/>
                <a:cs typeface="Raleway"/>
                <a:sym typeface="Raleway"/>
              </a:rPr>
              <a:t> : clignote en fonction de l'activité</a:t>
            </a:r>
            <a:endParaRPr sz="2000">
              <a:solidFill>
                <a:srgbClr val="3B424E"/>
              </a:solidFill>
              <a:latin typeface="Raleway"/>
              <a:ea typeface="Raleway"/>
              <a:cs typeface="Raleway"/>
              <a:sym typeface="Raleway"/>
            </a:endParaRPr>
          </a:p>
          <a:p>
            <a:pPr indent="0" lvl="0" marL="0" rtl="0" algn="l">
              <a:lnSpc>
                <a:spcPct val="115000"/>
              </a:lnSpc>
              <a:spcBef>
                <a:spcPts val="0"/>
              </a:spcBef>
              <a:spcAft>
                <a:spcPts val="0"/>
              </a:spcAft>
              <a:buNone/>
            </a:pPr>
            <a:r>
              <a:rPr lang="fr" sz="2000">
                <a:solidFill>
                  <a:srgbClr val="3B424E"/>
                </a:solidFill>
                <a:latin typeface="Raleway"/>
                <a:ea typeface="Raleway"/>
                <a:cs typeface="Raleway"/>
                <a:sym typeface="Raleway"/>
              </a:rPr>
              <a:t>=&gt; Vérifier </a:t>
            </a:r>
            <a:r>
              <a:rPr b="1" lang="fr" sz="2000">
                <a:solidFill>
                  <a:srgbClr val="3B424E"/>
                </a:solidFill>
                <a:latin typeface="Raleway"/>
                <a:ea typeface="Raleway"/>
                <a:cs typeface="Raleway"/>
                <a:sym typeface="Raleway"/>
              </a:rPr>
              <a:t>link</a:t>
            </a:r>
            <a:r>
              <a:rPr lang="fr" sz="2000">
                <a:solidFill>
                  <a:srgbClr val="3B424E"/>
                </a:solidFill>
                <a:latin typeface="Raleway"/>
                <a:ea typeface="Raleway"/>
                <a:cs typeface="Raleway"/>
                <a:sym typeface="Raleway"/>
              </a:rPr>
              <a:t> est le premier contrôle réseau à faire !</a:t>
            </a:r>
            <a:endParaRPr sz="2000">
              <a:solidFill>
                <a:srgbClr val="3B424E"/>
              </a:solidFill>
              <a:latin typeface="Raleway"/>
              <a:ea typeface="Raleway"/>
              <a:cs typeface="Raleway"/>
              <a:sym typeface="Raleway"/>
            </a:endParaRPr>
          </a:p>
          <a:p>
            <a:pPr indent="0" lvl="0" marL="0" rtl="0" algn="l">
              <a:lnSpc>
                <a:spcPct val="115000"/>
              </a:lnSpc>
              <a:spcBef>
                <a:spcPts val="0"/>
              </a:spcBef>
              <a:spcAft>
                <a:spcPts val="0"/>
              </a:spcAft>
              <a:buNone/>
            </a:pPr>
            <a:r>
              <a:rPr lang="fr" sz="2000">
                <a:solidFill>
                  <a:srgbClr val="3B424E"/>
                </a:solidFill>
                <a:latin typeface="Raleway"/>
                <a:ea typeface="Raleway"/>
                <a:cs typeface="Raleway"/>
                <a:sym typeface="Raleway"/>
              </a:rPr>
              <a:t>Sur les switches, les diodes peuvent être regroupées</a:t>
            </a:r>
            <a:endParaRPr sz="2000">
              <a:solidFill>
                <a:srgbClr val="3B424E"/>
              </a:solidFill>
              <a:latin typeface="Raleway"/>
              <a:ea typeface="Raleway"/>
              <a:cs typeface="Raleway"/>
              <a:sym typeface="Raleway"/>
            </a:endParaRPr>
          </a:p>
        </p:txBody>
      </p:sp>
      <p:pic>
        <p:nvPicPr>
          <p:cNvPr id="356" name="Google Shape;356;p51"/>
          <p:cNvPicPr preferRelativeResize="0"/>
          <p:nvPr/>
        </p:nvPicPr>
        <p:blipFill>
          <a:blip r:embed="rId3">
            <a:alphaModFix/>
          </a:blip>
          <a:stretch>
            <a:fillRect/>
          </a:stretch>
        </p:blipFill>
        <p:spPr>
          <a:xfrm>
            <a:off x="6778900" y="940763"/>
            <a:ext cx="2033450" cy="1524188"/>
          </a:xfrm>
          <a:prstGeom prst="rect">
            <a:avLst/>
          </a:prstGeom>
          <a:noFill/>
          <a:ln>
            <a:noFill/>
          </a:ln>
        </p:spPr>
      </p:pic>
      <p:pic>
        <p:nvPicPr>
          <p:cNvPr id="357" name="Google Shape;357;p51"/>
          <p:cNvPicPr preferRelativeResize="0"/>
          <p:nvPr/>
        </p:nvPicPr>
        <p:blipFill rotWithShape="1">
          <a:blip r:embed="rId4">
            <a:alphaModFix/>
          </a:blip>
          <a:srcRect b="0" l="0" r="0" t="35790"/>
          <a:stretch/>
        </p:blipFill>
        <p:spPr>
          <a:xfrm>
            <a:off x="4242650" y="940763"/>
            <a:ext cx="2491073" cy="1083075"/>
          </a:xfrm>
          <a:prstGeom prst="rect">
            <a:avLst/>
          </a:prstGeom>
          <a:noFill/>
          <a:ln>
            <a:noFill/>
          </a:ln>
        </p:spPr>
      </p:pic>
      <p:pic>
        <p:nvPicPr>
          <p:cNvPr id="358" name="Google Shape;358;p51"/>
          <p:cNvPicPr preferRelativeResize="0"/>
          <p:nvPr/>
        </p:nvPicPr>
        <p:blipFill>
          <a:blip r:embed="rId5">
            <a:alphaModFix/>
          </a:blip>
          <a:stretch>
            <a:fillRect/>
          </a:stretch>
        </p:blipFill>
        <p:spPr>
          <a:xfrm>
            <a:off x="5035658" y="2507800"/>
            <a:ext cx="3855744" cy="2572296"/>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52"/>
          <p:cNvSpPr txBox="1"/>
          <p:nvPr>
            <p:ph type="title"/>
          </p:nvPr>
        </p:nvSpPr>
        <p:spPr>
          <a:xfrm>
            <a:off x="1835550" y="1787700"/>
            <a:ext cx="5472900" cy="1568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fr"/>
              <a:t>Les adresses MAC</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53"/>
          <p:cNvSpPr txBox="1"/>
          <p:nvPr/>
        </p:nvSpPr>
        <p:spPr>
          <a:xfrm>
            <a:off x="5653850" y="343200"/>
            <a:ext cx="3510000" cy="3600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fr">
                <a:solidFill>
                  <a:srgbClr val="FFFFFF"/>
                </a:solidFill>
                <a:latin typeface="Raleway Light"/>
                <a:ea typeface="Raleway Light"/>
                <a:cs typeface="Raleway Light"/>
                <a:sym typeface="Raleway Light"/>
              </a:rPr>
              <a:t>Des adresses ?</a:t>
            </a:r>
            <a:endParaRPr>
              <a:solidFill>
                <a:srgbClr val="FFFFFF"/>
              </a:solidFill>
              <a:latin typeface="Raleway Light"/>
              <a:ea typeface="Raleway Light"/>
              <a:cs typeface="Raleway Light"/>
              <a:sym typeface="Raleway Light"/>
            </a:endParaRPr>
          </a:p>
        </p:txBody>
      </p:sp>
      <p:sp>
        <p:nvSpPr>
          <p:cNvPr id="369" name="Google Shape;369;p53"/>
          <p:cNvSpPr txBox="1"/>
          <p:nvPr/>
        </p:nvSpPr>
        <p:spPr>
          <a:xfrm>
            <a:off x="1323650" y="149750"/>
            <a:ext cx="4285500" cy="7200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fr" sz="2200">
                <a:solidFill>
                  <a:srgbClr val="FFFFFF"/>
                </a:solidFill>
                <a:latin typeface="Varela Round"/>
                <a:ea typeface="Varela Round"/>
                <a:cs typeface="Varela Round"/>
                <a:sym typeface="Varela Round"/>
              </a:rPr>
              <a:t>Les adresses MAC</a:t>
            </a:r>
            <a:endParaRPr sz="2200">
              <a:solidFill>
                <a:srgbClr val="FFFFFF"/>
              </a:solidFill>
              <a:latin typeface="Varela Round"/>
              <a:ea typeface="Varela Round"/>
              <a:cs typeface="Varela Round"/>
              <a:sym typeface="Varela Round"/>
            </a:endParaRPr>
          </a:p>
        </p:txBody>
      </p:sp>
      <p:sp>
        <p:nvSpPr>
          <p:cNvPr id="370" name="Google Shape;370;p53"/>
          <p:cNvSpPr txBox="1"/>
          <p:nvPr/>
        </p:nvSpPr>
        <p:spPr>
          <a:xfrm>
            <a:off x="533000" y="1180613"/>
            <a:ext cx="8471100" cy="5313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fr" sz="3700">
                <a:solidFill>
                  <a:srgbClr val="F76C6C"/>
                </a:solidFill>
                <a:latin typeface="Varela Round"/>
                <a:ea typeface="Varela Round"/>
                <a:cs typeface="Varela Round"/>
                <a:sym typeface="Varela Round"/>
              </a:rPr>
              <a:t>Préciser le destinataire</a:t>
            </a:r>
            <a:endParaRPr sz="3700">
              <a:solidFill>
                <a:srgbClr val="F76C6C"/>
              </a:solidFill>
              <a:latin typeface="Varela Round"/>
              <a:ea typeface="Varela Round"/>
              <a:cs typeface="Varela Round"/>
              <a:sym typeface="Varela Round"/>
            </a:endParaRPr>
          </a:p>
        </p:txBody>
      </p:sp>
      <p:sp>
        <p:nvSpPr>
          <p:cNvPr id="371" name="Google Shape;371;p53"/>
          <p:cNvSpPr txBox="1"/>
          <p:nvPr/>
        </p:nvSpPr>
        <p:spPr>
          <a:xfrm>
            <a:off x="614600" y="1960325"/>
            <a:ext cx="7961700" cy="3043200"/>
          </a:xfrm>
          <a:prstGeom prst="rect">
            <a:avLst/>
          </a:prstGeom>
          <a:noFill/>
          <a:ln>
            <a:noFill/>
          </a:ln>
        </p:spPr>
        <p:txBody>
          <a:bodyPr anchorCtr="0" anchor="ctr" bIns="0" lIns="0" spcFirstLastPara="1" rIns="0" wrap="square" tIns="0">
            <a:normAutofit/>
          </a:bodyPr>
          <a:lstStyle/>
          <a:p>
            <a:pPr indent="0" lvl="0" marL="0" rtl="0" algn="l">
              <a:lnSpc>
                <a:spcPct val="115000"/>
              </a:lnSpc>
              <a:spcBef>
                <a:spcPts val="0"/>
              </a:spcBef>
              <a:spcAft>
                <a:spcPts val="0"/>
              </a:spcAft>
              <a:buNone/>
            </a:pPr>
            <a:r>
              <a:rPr lang="fr" sz="2000">
                <a:solidFill>
                  <a:srgbClr val="3B424E"/>
                </a:solidFill>
                <a:latin typeface="Raleway"/>
                <a:ea typeface="Raleway"/>
                <a:cs typeface="Raleway"/>
                <a:sym typeface="Raleway"/>
              </a:rPr>
              <a:t>Les réseaux Ethernet comporte en général plus de 2 hôtes</a:t>
            </a:r>
            <a:endParaRPr sz="2000">
              <a:solidFill>
                <a:srgbClr val="3B424E"/>
              </a:solidFill>
              <a:latin typeface="Raleway"/>
              <a:ea typeface="Raleway"/>
              <a:cs typeface="Raleway"/>
              <a:sym typeface="Raleway"/>
            </a:endParaRPr>
          </a:p>
          <a:p>
            <a:pPr indent="0" lvl="0" marL="0" rtl="0" algn="l">
              <a:lnSpc>
                <a:spcPct val="115000"/>
              </a:lnSpc>
              <a:spcBef>
                <a:spcPts val="0"/>
              </a:spcBef>
              <a:spcAft>
                <a:spcPts val="0"/>
              </a:spcAft>
              <a:buNone/>
            </a:pPr>
            <a:r>
              <a:rPr lang="fr" sz="2000">
                <a:solidFill>
                  <a:srgbClr val="3B424E"/>
                </a:solidFill>
                <a:latin typeface="Raleway"/>
                <a:ea typeface="Raleway"/>
                <a:cs typeface="Raleway"/>
                <a:sym typeface="Raleway"/>
              </a:rPr>
              <a:t>Historiquement en </a:t>
            </a:r>
            <a:r>
              <a:rPr b="1" lang="fr" sz="2000">
                <a:solidFill>
                  <a:srgbClr val="3B424E"/>
                </a:solidFill>
                <a:latin typeface="Raleway"/>
                <a:ea typeface="Raleway"/>
                <a:cs typeface="Raleway"/>
                <a:sym typeface="Raleway"/>
              </a:rPr>
              <a:t>bus</a:t>
            </a:r>
            <a:r>
              <a:rPr lang="fr" sz="2000">
                <a:solidFill>
                  <a:srgbClr val="3B424E"/>
                </a:solidFill>
                <a:latin typeface="Raleway"/>
                <a:ea typeface="Raleway"/>
                <a:cs typeface="Raleway"/>
                <a:sym typeface="Raleway"/>
              </a:rPr>
              <a:t> (un câble unique partagé par tous les hôtes), chaque hôte </a:t>
            </a:r>
            <a:r>
              <a:rPr lang="fr" sz="2000">
                <a:solidFill>
                  <a:srgbClr val="3B424E"/>
                </a:solidFill>
                <a:latin typeface="Raleway"/>
                <a:ea typeface="Raleway"/>
                <a:cs typeface="Raleway"/>
                <a:sym typeface="Raleway"/>
              </a:rPr>
              <a:t>reçoit</a:t>
            </a:r>
            <a:r>
              <a:rPr lang="fr" sz="2000">
                <a:solidFill>
                  <a:srgbClr val="3B424E"/>
                </a:solidFill>
                <a:latin typeface="Raleway"/>
                <a:ea typeface="Raleway"/>
                <a:cs typeface="Raleway"/>
                <a:sym typeface="Raleway"/>
              </a:rPr>
              <a:t> toutes les informations</a:t>
            </a:r>
            <a:endParaRPr sz="2000">
              <a:solidFill>
                <a:srgbClr val="3B424E"/>
              </a:solidFill>
              <a:latin typeface="Raleway"/>
              <a:ea typeface="Raleway"/>
              <a:cs typeface="Raleway"/>
              <a:sym typeface="Raleway"/>
            </a:endParaRPr>
          </a:p>
          <a:p>
            <a:pPr indent="457200" lvl="0" marL="0" rtl="0" algn="l">
              <a:lnSpc>
                <a:spcPct val="115000"/>
              </a:lnSpc>
              <a:spcBef>
                <a:spcPts val="0"/>
              </a:spcBef>
              <a:spcAft>
                <a:spcPts val="0"/>
              </a:spcAft>
              <a:buNone/>
            </a:pPr>
            <a:r>
              <a:rPr lang="fr" sz="2000">
                <a:solidFill>
                  <a:srgbClr val="3B424E"/>
                </a:solidFill>
                <a:latin typeface="Raleway"/>
                <a:ea typeface="Raleway"/>
                <a:cs typeface="Raleway"/>
                <a:sym typeface="Raleway"/>
              </a:rPr>
              <a:t>=&gt; Il doit pouvoir </a:t>
            </a:r>
            <a:r>
              <a:rPr lang="fr" sz="2000">
                <a:solidFill>
                  <a:srgbClr val="3B424E"/>
                </a:solidFill>
                <a:latin typeface="Raleway"/>
                <a:ea typeface="Raleway"/>
                <a:cs typeface="Raleway"/>
                <a:sym typeface="Raleway"/>
              </a:rPr>
              <a:t>connaître</a:t>
            </a:r>
            <a:r>
              <a:rPr lang="fr" sz="2000">
                <a:solidFill>
                  <a:srgbClr val="3B424E"/>
                </a:solidFill>
                <a:latin typeface="Raleway"/>
                <a:ea typeface="Raleway"/>
                <a:cs typeface="Raleway"/>
                <a:sym typeface="Raleway"/>
              </a:rPr>
              <a:t> le destinataire de l'information (notamment pour savoir si c'est pour lui !)</a:t>
            </a:r>
            <a:endParaRPr sz="2000">
              <a:solidFill>
                <a:srgbClr val="3B424E"/>
              </a:solidFill>
              <a:latin typeface="Raleway"/>
              <a:ea typeface="Raleway"/>
              <a:cs typeface="Raleway"/>
              <a:sym typeface="Raleway"/>
            </a:endParaRPr>
          </a:p>
          <a:p>
            <a:pPr indent="0" lvl="0" marL="0" rtl="0" algn="l">
              <a:lnSpc>
                <a:spcPct val="115000"/>
              </a:lnSpc>
              <a:spcBef>
                <a:spcPts val="0"/>
              </a:spcBef>
              <a:spcAft>
                <a:spcPts val="0"/>
              </a:spcAft>
              <a:buNone/>
            </a:pPr>
            <a:r>
              <a:rPr lang="fr" sz="2000">
                <a:solidFill>
                  <a:srgbClr val="3B424E"/>
                </a:solidFill>
                <a:latin typeface="Raleway"/>
                <a:ea typeface="Raleway"/>
                <a:cs typeface="Raleway"/>
                <a:sym typeface="Raleway"/>
              </a:rPr>
              <a:t>Ethernet suppose donc que chaque interface réseau dispose d'au moins une adresse physique unique sur le réseau = Adresse MAC</a:t>
            </a:r>
            <a:endParaRPr sz="2000">
              <a:solidFill>
                <a:srgbClr val="3B424E"/>
              </a:solidFill>
              <a:latin typeface="Raleway"/>
              <a:ea typeface="Raleway"/>
              <a:cs typeface="Raleway"/>
              <a:sym typeface="Raleway"/>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sp>
        <p:nvSpPr>
          <p:cNvPr id="376" name="Google Shape;376;p54"/>
          <p:cNvSpPr txBox="1"/>
          <p:nvPr/>
        </p:nvSpPr>
        <p:spPr>
          <a:xfrm>
            <a:off x="5653850" y="343200"/>
            <a:ext cx="3510000" cy="3600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fr">
                <a:solidFill>
                  <a:srgbClr val="FFFFFF"/>
                </a:solidFill>
                <a:latin typeface="Raleway Light"/>
                <a:ea typeface="Raleway Light"/>
                <a:cs typeface="Raleway Light"/>
                <a:sym typeface="Raleway Light"/>
              </a:rPr>
              <a:t>Fabriquer de l'unicité</a:t>
            </a:r>
            <a:endParaRPr>
              <a:solidFill>
                <a:srgbClr val="FFFFFF"/>
              </a:solidFill>
              <a:latin typeface="Raleway Light"/>
              <a:ea typeface="Raleway Light"/>
              <a:cs typeface="Raleway Light"/>
              <a:sym typeface="Raleway Light"/>
            </a:endParaRPr>
          </a:p>
        </p:txBody>
      </p:sp>
      <p:sp>
        <p:nvSpPr>
          <p:cNvPr id="377" name="Google Shape;377;p54"/>
          <p:cNvSpPr txBox="1"/>
          <p:nvPr/>
        </p:nvSpPr>
        <p:spPr>
          <a:xfrm>
            <a:off x="1323650" y="149750"/>
            <a:ext cx="4285500" cy="7200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fr" sz="2200">
                <a:solidFill>
                  <a:srgbClr val="FFFFFF"/>
                </a:solidFill>
                <a:latin typeface="Varela Round"/>
                <a:ea typeface="Varela Round"/>
                <a:cs typeface="Varela Round"/>
                <a:sym typeface="Varela Round"/>
              </a:rPr>
              <a:t>Les adresses MAC</a:t>
            </a:r>
            <a:endParaRPr sz="2200">
              <a:solidFill>
                <a:srgbClr val="FFFFFF"/>
              </a:solidFill>
              <a:latin typeface="Varela Round"/>
              <a:ea typeface="Varela Round"/>
              <a:cs typeface="Varela Round"/>
              <a:sym typeface="Varela Round"/>
            </a:endParaRPr>
          </a:p>
        </p:txBody>
      </p:sp>
      <p:sp>
        <p:nvSpPr>
          <p:cNvPr id="378" name="Google Shape;378;p54"/>
          <p:cNvSpPr txBox="1"/>
          <p:nvPr/>
        </p:nvSpPr>
        <p:spPr>
          <a:xfrm>
            <a:off x="533000" y="1180613"/>
            <a:ext cx="8471100" cy="5313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fr" sz="3700">
                <a:solidFill>
                  <a:srgbClr val="F76C6C"/>
                </a:solidFill>
                <a:latin typeface="Varela Round"/>
                <a:ea typeface="Varela Round"/>
                <a:cs typeface="Varela Round"/>
                <a:sym typeface="Varela Round"/>
              </a:rPr>
              <a:t>Le problème de l'adressage</a:t>
            </a:r>
            <a:endParaRPr sz="3700">
              <a:solidFill>
                <a:srgbClr val="F76C6C"/>
              </a:solidFill>
              <a:latin typeface="Varela Round"/>
              <a:ea typeface="Varela Round"/>
              <a:cs typeface="Varela Round"/>
              <a:sym typeface="Varela Round"/>
            </a:endParaRPr>
          </a:p>
        </p:txBody>
      </p:sp>
      <p:sp>
        <p:nvSpPr>
          <p:cNvPr id="379" name="Google Shape;379;p54"/>
          <p:cNvSpPr txBox="1"/>
          <p:nvPr/>
        </p:nvSpPr>
        <p:spPr>
          <a:xfrm>
            <a:off x="614600" y="1960325"/>
            <a:ext cx="7961700" cy="582900"/>
          </a:xfrm>
          <a:prstGeom prst="rect">
            <a:avLst/>
          </a:prstGeom>
          <a:noFill/>
          <a:ln>
            <a:noFill/>
          </a:ln>
        </p:spPr>
        <p:txBody>
          <a:bodyPr anchorCtr="0" anchor="ctr" bIns="0" lIns="0" spcFirstLastPara="1" rIns="0" wrap="square" tIns="0">
            <a:normAutofit lnSpcReduction="20000"/>
          </a:bodyPr>
          <a:lstStyle/>
          <a:p>
            <a:pPr indent="0" lvl="0" marL="0" rtl="0" algn="l">
              <a:lnSpc>
                <a:spcPct val="115000"/>
              </a:lnSpc>
              <a:spcBef>
                <a:spcPts val="0"/>
              </a:spcBef>
              <a:spcAft>
                <a:spcPts val="0"/>
              </a:spcAft>
              <a:buNone/>
            </a:pPr>
            <a:r>
              <a:rPr lang="fr" sz="2000">
                <a:solidFill>
                  <a:srgbClr val="3B424E"/>
                </a:solidFill>
                <a:latin typeface="Raleway"/>
                <a:ea typeface="Raleway"/>
                <a:cs typeface="Raleway"/>
                <a:sym typeface="Raleway"/>
              </a:rPr>
              <a:t>Comment s'assurer que toutes les adresses MAC utilisées sur un même réseau physique sont uniques ?</a:t>
            </a:r>
            <a:endParaRPr sz="2000">
              <a:solidFill>
                <a:srgbClr val="3B424E"/>
              </a:solidFill>
              <a:latin typeface="Raleway"/>
              <a:ea typeface="Raleway"/>
              <a:cs typeface="Raleway"/>
              <a:sym typeface="Raleway"/>
            </a:endParaRPr>
          </a:p>
        </p:txBody>
      </p:sp>
      <p:sp>
        <p:nvSpPr>
          <p:cNvPr id="380" name="Google Shape;380;p54"/>
          <p:cNvSpPr txBox="1"/>
          <p:nvPr/>
        </p:nvSpPr>
        <p:spPr>
          <a:xfrm>
            <a:off x="614600" y="2702375"/>
            <a:ext cx="7961700" cy="2263500"/>
          </a:xfrm>
          <a:prstGeom prst="rect">
            <a:avLst/>
          </a:prstGeom>
          <a:noFill/>
          <a:ln>
            <a:noFill/>
          </a:ln>
        </p:spPr>
        <p:txBody>
          <a:bodyPr anchorCtr="0" anchor="ctr" bIns="0" lIns="0" spcFirstLastPara="1" rIns="0" wrap="square" tIns="0">
            <a:normAutofit/>
          </a:bodyPr>
          <a:lstStyle/>
          <a:p>
            <a:pPr indent="0" lvl="0" marL="0" rtl="0" algn="l">
              <a:lnSpc>
                <a:spcPct val="115000"/>
              </a:lnSpc>
              <a:spcBef>
                <a:spcPts val="0"/>
              </a:spcBef>
              <a:spcAft>
                <a:spcPts val="0"/>
              </a:spcAft>
              <a:buNone/>
            </a:pPr>
            <a:r>
              <a:rPr lang="fr" sz="2000">
                <a:solidFill>
                  <a:srgbClr val="3B424E"/>
                </a:solidFill>
                <a:latin typeface="Raleway"/>
                <a:ea typeface="Raleway"/>
                <a:cs typeface="Raleway"/>
                <a:sym typeface="Raleway"/>
              </a:rPr>
              <a:t>Approche IEEE : </a:t>
            </a:r>
            <a:endParaRPr sz="2000">
              <a:solidFill>
                <a:srgbClr val="3B424E"/>
              </a:solidFill>
              <a:latin typeface="Raleway"/>
              <a:ea typeface="Raleway"/>
              <a:cs typeface="Raleway"/>
              <a:sym typeface="Raleway"/>
            </a:endParaRPr>
          </a:p>
          <a:p>
            <a:pPr indent="-355600" lvl="0" marL="457200" rtl="0" algn="l">
              <a:lnSpc>
                <a:spcPct val="115000"/>
              </a:lnSpc>
              <a:spcBef>
                <a:spcPts val="0"/>
              </a:spcBef>
              <a:spcAft>
                <a:spcPts val="0"/>
              </a:spcAft>
              <a:buClr>
                <a:srgbClr val="3B424E"/>
              </a:buClr>
              <a:buSzPts val="2000"/>
              <a:buFont typeface="Raleway"/>
              <a:buChar char="-"/>
            </a:pPr>
            <a:r>
              <a:rPr lang="fr" sz="2000">
                <a:solidFill>
                  <a:srgbClr val="3B424E"/>
                </a:solidFill>
                <a:latin typeface="Raleway"/>
                <a:ea typeface="Raleway"/>
                <a:cs typeface="Raleway"/>
                <a:sym typeface="Raleway"/>
              </a:rPr>
              <a:t>Les adresses sont stockées dans les interfaces à la construction</a:t>
            </a:r>
            <a:endParaRPr sz="2000">
              <a:solidFill>
                <a:srgbClr val="3B424E"/>
              </a:solidFill>
              <a:latin typeface="Raleway"/>
              <a:ea typeface="Raleway"/>
              <a:cs typeface="Raleway"/>
              <a:sym typeface="Raleway"/>
            </a:endParaRPr>
          </a:p>
          <a:p>
            <a:pPr indent="-355600" lvl="0" marL="457200" rtl="0" algn="l">
              <a:lnSpc>
                <a:spcPct val="115000"/>
              </a:lnSpc>
              <a:spcBef>
                <a:spcPts val="0"/>
              </a:spcBef>
              <a:spcAft>
                <a:spcPts val="0"/>
              </a:spcAft>
              <a:buClr>
                <a:srgbClr val="3B424E"/>
              </a:buClr>
              <a:buSzPts val="2000"/>
              <a:buFont typeface="Raleway"/>
              <a:buChar char="-"/>
            </a:pPr>
            <a:r>
              <a:rPr lang="fr" sz="2000">
                <a:solidFill>
                  <a:srgbClr val="3B424E"/>
                </a:solidFill>
                <a:latin typeface="Raleway"/>
                <a:ea typeface="Raleway"/>
                <a:cs typeface="Raleway"/>
                <a:sym typeface="Raleway"/>
              </a:rPr>
              <a:t>L'IEEE attribue un préfixe unique à chaque constructeur</a:t>
            </a:r>
            <a:endParaRPr sz="2000">
              <a:solidFill>
                <a:srgbClr val="3B424E"/>
              </a:solidFill>
              <a:latin typeface="Raleway"/>
              <a:ea typeface="Raleway"/>
              <a:cs typeface="Raleway"/>
              <a:sym typeface="Raleway"/>
            </a:endParaRPr>
          </a:p>
          <a:p>
            <a:pPr indent="-355600" lvl="0" marL="457200" rtl="0" algn="l">
              <a:lnSpc>
                <a:spcPct val="115000"/>
              </a:lnSpc>
              <a:spcBef>
                <a:spcPts val="0"/>
              </a:spcBef>
              <a:spcAft>
                <a:spcPts val="0"/>
              </a:spcAft>
              <a:buClr>
                <a:srgbClr val="3B424E"/>
              </a:buClr>
              <a:buSzPts val="2000"/>
              <a:buFont typeface="Raleway"/>
              <a:buChar char="-"/>
            </a:pPr>
            <a:r>
              <a:rPr lang="fr" sz="2000">
                <a:solidFill>
                  <a:srgbClr val="3B424E"/>
                </a:solidFill>
                <a:latin typeface="Raleway"/>
                <a:ea typeface="Raleway"/>
                <a:cs typeface="Raleway"/>
                <a:sym typeface="Raleway"/>
              </a:rPr>
              <a:t>Chaque constructeur est en charge d'assurer l'unicité du suffixe de chacune de ses cartes</a:t>
            </a:r>
            <a:endParaRPr sz="2000">
              <a:solidFill>
                <a:srgbClr val="3B424E"/>
              </a:solidFill>
              <a:latin typeface="Raleway"/>
              <a:ea typeface="Raleway"/>
              <a:cs typeface="Raleway"/>
              <a:sym typeface="Raleway"/>
            </a:endParaRPr>
          </a:p>
          <a:p>
            <a:pPr indent="-355600" lvl="0" marL="457200" rtl="0" algn="l">
              <a:lnSpc>
                <a:spcPct val="115000"/>
              </a:lnSpc>
              <a:spcBef>
                <a:spcPts val="0"/>
              </a:spcBef>
              <a:spcAft>
                <a:spcPts val="0"/>
              </a:spcAft>
              <a:buClr>
                <a:srgbClr val="3B424E"/>
              </a:buClr>
              <a:buSzPts val="2000"/>
              <a:buFont typeface="Raleway"/>
              <a:buChar char="-"/>
            </a:pPr>
            <a:r>
              <a:rPr lang="fr" sz="2000">
                <a:solidFill>
                  <a:srgbClr val="3B424E"/>
                </a:solidFill>
                <a:latin typeface="Raleway"/>
                <a:ea typeface="Raleway"/>
                <a:cs typeface="Raleway"/>
                <a:sym typeface="Raleway"/>
              </a:rPr>
              <a:t>Assure l'unicité globale des adresses </a:t>
            </a:r>
            <a:endParaRPr sz="2000">
              <a:solidFill>
                <a:srgbClr val="3B424E"/>
              </a:solidFill>
              <a:latin typeface="Raleway"/>
              <a:ea typeface="Raleway"/>
              <a:cs typeface="Raleway"/>
              <a:sym typeface="Raleway"/>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0"/>
                                        </p:tgtEl>
                                        <p:attrNameLst>
                                          <p:attrName>style.visibility</p:attrName>
                                        </p:attrNameLst>
                                      </p:cBhvr>
                                      <p:to>
                                        <p:strVal val="visible"/>
                                      </p:to>
                                    </p:set>
                                    <p:animEffect filter="fade" transition="in">
                                      <p:cBhvr>
                                        <p:cTn dur="1000"/>
                                        <p:tgtEl>
                                          <p:spTgt spid="38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28"/>
          <p:cNvSpPr txBox="1"/>
          <p:nvPr/>
        </p:nvSpPr>
        <p:spPr>
          <a:xfrm>
            <a:off x="1382325" y="310750"/>
            <a:ext cx="3954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2800">
                <a:latin typeface="Raleway"/>
                <a:ea typeface="Raleway"/>
                <a:cs typeface="Raleway"/>
                <a:sym typeface="Raleway"/>
              </a:rPr>
              <a:t>Plan</a:t>
            </a:r>
            <a:endParaRPr sz="2800">
              <a:latin typeface="Raleway"/>
              <a:ea typeface="Raleway"/>
              <a:cs typeface="Raleway"/>
              <a:sym typeface="Raleway"/>
            </a:endParaRPr>
          </a:p>
        </p:txBody>
      </p:sp>
      <p:sp>
        <p:nvSpPr>
          <p:cNvPr id="137" name="Google Shape;137;p28"/>
          <p:cNvSpPr txBox="1"/>
          <p:nvPr/>
        </p:nvSpPr>
        <p:spPr>
          <a:xfrm>
            <a:off x="610800" y="1178725"/>
            <a:ext cx="7983000" cy="29553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fr" sz="1800">
                <a:latin typeface="Raleway"/>
                <a:ea typeface="Raleway"/>
                <a:cs typeface="Raleway"/>
                <a:sym typeface="Raleway"/>
              </a:rPr>
              <a:t>1 - La norme ethernet</a:t>
            </a:r>
            <a:endParaRPr sz="1800">
              <a:latin typeface="Raleway"/>
              <a:ea typeface="Raleway"/>
              <a:cs typeface="Raleway"/>
              <a:sym typeface="Raleway"/>
            </a:endParaRPr>
          </a:p>
          <a:p>
            <a:pPr indent="0" lvl="0" marL="0" rtl="0" algn="l">
              <a:lnSpc>
                <a:spcPct val="150000"/>
              </a:lnSpc>
              <a:spcBef>
                <a:spcPts val="0"/>
              </a:spcBef>
              <a:spcAft>
                <a:spcPts val="0"/>
              </a:spcAft>
              <a:buNone/>
            </a:pPr>
            <a:r>
              <a:rPr lang="fr" sz="1800">
                <a:latin typeface="Raleway"/>
                <a:ea typeface="Raleway"/>
                <a:cs typeface="Raleway"/>
                <a:sym typeface="Raleway"/>
              </a:rPr>
              <a:t>2 - Le câblage et les équipements</a:t>
            </a:r>
            <a:endParaRPr sz="1800">
              <a:latin typeface="Raleway"/>
              <a:ea typeface="Raleway"/>
              <a:cs typeface="Raleway"/>
              <a:sym typeface="Raleway"/>
            </a:endParaRPr>
          </a:p>
          <a:p>
            <a:pPr indent="0" lvl="0" marL="0" rtl="0" algn="l">
              <a:lnSpc>
                <a:spcPct val="150000"/>
              </a:lnSpc>
              <a:spcBef>
                <a:spcPts val="0"/>
              </a:spcBef>
              <a:spcAft>
                <a:spcPts val="0"/>
              </a:spcAft>
              <a:buNone/>
            </a:pPr>
            <a:r>
              <a:rPr lang="fr" sz="1800">
                <a:latin typeface="Raleway"/>
                <a:ea typeface="Raleway"/>
                <a:cs typeface="Raleway"/>
                <a:sym typeface="Raleway"/>
              </a:rPr>
              <a:t>3 - Les adresses MAC</a:t>
            </a:r>
            <a:endParaRPr sz="1800">
              <a:latin typeface="Raleway"/>
              <a:ea typeface="Raleway"/>
              <a:cs typeface="Raleway"/>
              <a:sym typeface="Raleway"/>
            </a:endParaRPr>
          </a:p>
          <a:p>
            <a:pPr indent="0" lvl="0" marL="0" rtl="0" algn="l">
              <a:lnSpc>
                <a:spcPct val="150000"/>
              </a:lnSpc>
              <a:spcBef>
                <a:spcPts val="0"/>
              </a:spcBef>
              <a:spcAft>
                <a:spcPts val="0"/>
              </a:spcAft>
              <a:buNone/>
            </a:pPr>
            <a:r>
              <a:rPr lang="fr" sz="1800">
                <a:latin typeface="Raleway"/>
                <a:ea typeface="Raleway"/>
                <a:cs typeface="Raleway"/>
                <a:sym typeface="Raleway"/>
              </a:rPr>
              <a:t>4 - La trame ethernet</a:t>
            </a:r>
            <a:endParaRPr sz="1800">
              <a:latin typeface="Raleway"/>
              <a:ea typeface="Raleway"/>
              <a:cs typeface="Raleway"/>
              <a:sym typeface="Raleway"/>
            </a:endParaRPr>
          </a:p>
          <a:p>
            <a:pPr indent="0" lvl="0" marL="0" rtl="0" algn="l">
              <a:lnSpc>
                <a:spcPct val="150000"/>
              </a:lnSpc>
              <a:spcBef>
                <a:spcPts val="0"/>
              </a:spcBef>
              <a:spcAft>
                <a:spcPts val="0"/>
              </a:spcAft>
              <a:buNone/>
            </a:pPr>
            <a:r>
              <a:rPr lang="fr" sz="1800">
                <a:latin typeface="Raleway"/>
                <a:ea typeface="Raleway"/>
                <a:cs typeface="Raleway"/>
                <a:sym typeface="Raleway"/>
              </a:rPr>
              <a:t>5 - Protocole CSMA/CD</a:t>
            </a:r>
            <a:endParaRPr sz="1800">
              <a:latin typeface="Raleway"/>
              <a:ea typeface="Raleway"/>
              <a:cs typeface="Raleway"/>
              <a:sym typeface="Raleway"/>
            </a:endParaRPr>
          </a:p>
          <a:p>
            <a:pPr indent="0" lvl="0" marL="0" rtl="0" algn="l">
              <a:lnSpc>
                <a:spcPct val="150000"/>
              </a:lnSpc>
              <a:spcBef>
                <a:spcPts val="0"/>
              </a:spcBef>
              <a:spcAft>
                <a:spcPts val="0"/>
              </a:spcAft>
              <a:buNone/>
            </a:pPr>
            <a:r>
              <a:rPr lang="fr" sz="1800">
                <a:latin typeface="Raleway"/>
                <a:ea typeface="Raleway"/>
                <a:cs typeface="Raleway"/>
                <a:sym typeface="Raleway"/>
              </a:rPr>
              <a:t>6 - La commutation</a:t>
            </a:r>
            <a:endParaRPr sz="1800">
              <a:latin typeface="Raleway"/>
              <a:ea typeface="Raleway"/>
              <a:cs typeface="Raleway"/>
              <a:sym typeface="Raleway"/>
            </a:endParaRPr>
          </a:p>
          <a:p>
            <a:pPr indent="0" lvl="0" marL="0" rtl="0" algn="l">
              <a:lnSpc>
                <a:spcPct val="150000"/>
              </a:lnSpc>
              <a:spcBef>
                <a:spcPts val="0"/>
              </a:spcBef>
              <a:spcAft>
                <a:spcPts val="0"/>
              </a:spcAft>
              <a:buNone/>
            </a:pPr>
            <a:r>
              <a:rPr lang="fr" sz="1800">
                <a:latin typeface="Raleway"/>
                <a:ea typeface="Raleway"/>
                <a:cs typeface="Raleway"/>
                <a:sym typeface="Raleway"/>
              </a:rPr>
              <a:t>7 - Les VLAN</a:t>
            </a:r>
            <a:endParaRPr sz="1800">
              <a:latin typeface="Raleway"/>
              <a:ea typeface="Raleway"/>
              <a:cs typeface="Raleway"/>
              <a:sym typeface="Raleway"/>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p55"/>
          <p:cNvSpPr txBox="1"/>
          <p:nvPr/>
        </p:nvSpPr>
        <p:spPr>
          <a:xfrm>
            <a:off x="5653850" y="343200"/>
            <a:ext cx="3510000" cy="3600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fr">
                <a:solidFill>
                  <a:srgbClr val="FFFFFF"/>
                </a:solidFill>
                <a:latin typeface="Raleway Light"/>
                <a:ea typeface="Raleway Light"/>
                <a:cs typeface="Raleway Light"/>
                <a:sym typeface="Raleway Light"/>
              </a:rPr>
              <a:t>Le meilleur des mondes ?</a:t>
            </a:r>
            <a:endParaRPr>
              <a:solidFill>
                <a:srgbClr val="FFFFFF"/>
              </a:solidFill>
              <a:latin typeface="Raleway Light"/>
              <a:ea typeface="Raleway Light"/>
              <a:cs typeface="Raleway Light"/>
              <a:sym typeface="Raleway Light"/>
            </a:endParaRPr>
          </a:p>
        </p:txBody>
      </p:sp>
      <p:sp>
        <p:nvSpPr>
          <p:cNvPr id="386" name="Google Shape;386;p55"/>
          <p:cNvSpPr txBox="1"/>
          <p:nvPr/>
        </p:nvSpPr>
        <p:spPr>
          <a:xfrm>
            <a:off x="1323650" y="149750"/>
            <a:ext cx="4285500" cy="7200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fr" sz="2200">
                <a:solidFill>
                  <a:srgbClr val="FFFFFF"/>
                </a:solidFill>
                <a:latin typeface="Varela Round"/>
                <a:ea typeface="Varela Round"/>
                <a:cs typeface="Varela Round"/>
                <a:sym typeface="Varela Round"/>
              </a:rPr>
              <a:t>Les adresses MAC</a:t>
            </a:r>
            <a:endParaRPr sz="2200">
              <a:solidFill>
                <a:srgbClr val="FFFFFF"/>
              </a:solidFill>
              <a:latin typeface="Varela Round"/>
              <a:ea typeface="Varela Round"/>
              <a:cs typeface="Varela Round"/>
              <a:sym typeface="Varela Round"/>
            </a:endParaRPr>
          </a:p>
        </p:txBody>
      </p:sp>
      <p:sp>
        <p:nvSpPr>
          <p:cNvPr id="387" name="Google Shape;387;p55"/>
          <p:cNvSpPr txBox="1"/>
          <p:nvPr/>
        </p:nvSpPr>
        <p:spPr>
          <a:xfrm>
            <a:off x="533000" y="1180613"/>
            <a:ext cx="8471100" cy="5313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fr" sz="3700">
                <a:solidFill>
                  <a:srgbClr val="F76C6C"/>
                </a:solidFill>
                <a:latin typeface="Varela Round"/>
                <a:ea typeface="Varela Round"/>
                <a:cs typeface="Varela Round"/>
                <a:sym typeface="Varela Round"/>
              </a:rPr>
              <a:t>Problèmes restants</a:t>
            </a:r>
            <a:endParaRPr sz="3700">
              <a:solidFill>
                <a:srgbClr val="F76C6C"/>
              </a:solidFill>
              <a:latin typeface="Varela Round"/>
              <a:ea typeface="Varela Round"/>
              <a:cs typeface="Varela Round"/>
              <a:sym typeface="Varela Round"/>
            </a:endParaRPr>
          </a:p>
        </p:txBody>
      </p:sp>
      <p:sp>
        <p:nvSpPr>
          <p:cNvPr id="388" name="Google Shape;388;p55"/>
          <p:cNvSpPr txBox="1"/>
          <p:nvPr/>
        </p:nvSpPr>
        <p:spPr>
          <a:xfrm>
            <a:off x="614600" y="1960325"/>
            <a:ext cx="7961700" cy="3043200"/>
          </a:xfrm>
          <a:prstGeom prst="rect">
            <a:avLst/>
          </a:prstGeom>
          <a:noFill/>
          <a:ln>
            <a:noFill/>
          </a:ln>
        </p:spPr>
        <p:txBody>
          <a:bodyPr anchorCtr="0" anchor="ctr" bIns="0" lIns="0" spcFirstLastPara="1" rIns="0" wrap="square" tIns="0">
            <a:noAutofit/>
          </a:bodyPr>
          <a:lstStyle/>
          <a:p>
            <a:pPr indent="0" lvl="0" marL="0" rtl="0" algn="l">
              <a:lnSpc>
                <a:spcPct val="115000"/>
              </a:lnSpc>
              <a:spcBef>
                <a:spcPts val="0"/>
              </a:spcBef>
              <a:spcAft>
                <a:spcPts val="0"/>
              </a:spcAft>
              <a:buNone/>
            </a:pPr>
            <a:r>
              <a:rPr lang="fr" sz="2000">
                <a:solidFill>
                  <a:srgbClr val="3B424E"/>
                </a:solidFill>
                <a:latin typeface="Raleway"/>
                <a:ea typeface="Raleway"/>
                <a:cs typeface="Raleway"/>
                <a:sym typeface="Raleway"/>
              </a:rPr>
              <a:t>Les écueils :</a:t>
            </a:r>
            <a:endParaRPr sz="2000">
              <a:solidFill>
                <a:srgbClr val="3B424E"/>
              </a:solidFill>
              <a:latin typeface="Raleway"/>
              <a:ea typeface="Raleway"/>
              <a:cs typeface="Raleway"/>
              <a:sym typeface="Raleway"/>
            </a:endParaRPr>
          </a:p>
          <a:p>
            <a:pPr indent="-342900" lvl="0" marL="457200" rtl="0" algn="l">
              <a:lnSpc>
                <a:spcPct val="115000"/>
              </a:lnSpc>
              <a:spcBef>
                <a:spcPts val="0"/>
              </a:spcBef>
              <a:spcAft>
                <a:spcPts val="0"/>
              </a:spcAft>
              <a:buClr>
                <a:srgbClr val="3B424E"/>
              </a:buClr>
              <a:buSzPts val="1800"/>
              <a:buFont typeface="Raleway"/>
              <a:buChar char="-"/>
            </a:pPr>
            <a:r>
              <a:rPr lang="fr" sz="1800">
                <a:solidFill>
                  <a:srgbClr val="3B424E"/>
                </a:solidFill>
                <a:latin typeface="Raleway"/>
                <a:ea typeface="Raleway"/>
                <a:cs typeface="Raleway"/>
                <a:sym typeface="Raleway"/>
              </a:rPr>
              <a:t>Il est possible de changer l'adresse MAC d'une carte</a:t>
            </a:r>
            <a:endParaRPr sz="1800">
              <a:solidFill>
                <a:srgbClr val="3B424E"/>
              </a:solidFill>
              <a:latin typeface="Raleway"/>
              <a:ea typeface="Raleway"/>
              <a:cs typeface="Raleway"/>
              <a:sym typeface="Raleway"/>
            </a:endParaRPr>
          </a:p>
          <a:p>
            <a:pPr indent="-342900" lvl="0" marL="457200" rtl="0" algn="l">
              <a:lnSpc>
                <a:spcPct val="115000"/>
              </a:lnSpc>
              <a:spcBef>
                <a:spcPts val="0"/>
              </a:spcBef>
              <a:spcAft>
                <a:spcPts val="0"/>
              </a:spcAft>
              <a:buClr>
                <a:srgbClr val="3B424E"/>
              </a:buClr>
              <a:buSzPts val="1800"/>
              <a:buFont typeface="Raleway"/>
              <a:buChar char="-"/>
            </a:pPr>
            <a:r>
              <a:rPr lang="fr" sz="1800">
                <a:solidFill>
                  <a:srgbClr val="3B424E"/>
                </a:solidFill>
                <a:latin typeface="Raleway"/>
                <a:ea typeface="Raleway"/>
                <a:cs typeface="Raleway"/>
                <a:sym typeface="Raleway"/>
              </a:rPr>
              <a:t>Toutes les cartes ne sont pas gérées par un constructeur </a:t>
            </a:r>
            <a:endParaRPr sz="1800">
              <a:solidFill>
                <a:srgbClr val="3B424E"/>
              </a:solidFill>
              <a:latin typeface="Raleway"/>
              <a:ea typeface="Raleway"/>
              <a:cs typeface="Raleway"/>
              <a:sym typeface="Raleway"/>
            </a:endParaRPr>
          </a:p>
          <a:p>
            <a:pPr indent="-330200" lvl="1" marL="914400" rtl="0" algn="l">
              <a:lnSpc>
                <a:spcPct val="115000"/>
              </a:lnSpc>
              <a:spcBef>
                <a:spcPts val="0"/>
              </a:spcBef>
              <a:spcAft>
                <a:spcPts val="0"/>
              </a:spcAft>
              <a:buClr>
                <a:srgbClr val="3B424E"/>
              </a:buClr>
              <a:buSzPts val="1600"/>
              <a:buFont typeface="Raleway"/>
              <a:buChar char="-"/>
            </a:pPr>
            <a:r>
              <a:rPr lang="fr" sz="1600">
                <a:solidFill>
                  <a:srgbClr val="3B424E"/>
                </a:solidFill>
                <a:latin typeface="Raleway"/>
                <a:ea typeface="Raleway"/>
                <a:cs typeface="Raleway"/>
                <a:sym typeface="Raleway"/>
              </a:rPr>
              <a:t>Par ex. : les VM</a:t>
            </a:r>
            <a:endParaRPr sz="1600">
              <a:solidFill>
                <a:srgbClr val="3B424E"/>
              </a:solidFill>
              <a:latin typeface="Raleway"/>
              <a:ea typeface="Raleway"/>
              <a:cs typeface="Raleway"/>
              <a:sym typeface="Raleway"/>
            </a:endParaRPr>
          </a:p>
          <a:p>
            <a:pPr indent="0" lvl="0" marL="0" rtl="0" algn="l">
              <a:lnSpc>
                <a:spcPct val="115000"/>
              </a:lnSpc>
              <a:spcBef>
                <a:spcPts val="0"/>
              </a:spcBef>
              <a:spcAft>
                <a:spcPts val="0"/>
              </a:spcAft>
              <a:buNone/>
            </a:pPr>
            <a:r>
              <a:rPr lang="fr" sz="2000">
                <a:solidFill>
                  <a:srgbClr val="3B424E"/>
                </a:solidFill>
                <a:latin typeface="Raleway"/>
                <a:ea typeface="Raleway"/>
                <a:cs typeface="Raleway"/>
                <a:sym typeface="Raleway"/>
              </a:rPr>
              <a:t>L'IEEE prévoit donc :</a:t>
            </a:r>
            <a:endParaRPr sz="2000">
              <a:solidFill>
                <a:srgbClr val="3B424E"/>
              </a:solidFill>
              <a:latin typeface="Raleway"/>
              <a:ea typeface="Raleway"/>
              <a:cs typeface="Raleway"/>
              <a:sym typeface="Raleway"/>
            </a:endParaRPr>
          </a:p>
          <a:p>
            <a:pPr indent="-342900" lvl="0" marL="457200" rtl="0" algn="l">
              <a:lnSpc>
                <a:spcPct val="115000"/>
              </a:lnSpc>
              <a:spcBef>
                <a:spcPts val="0"/>
              </a:spcBef>
              <a:spcAft>
                <a:spcPts val="0"/>
              </a:spcAft>
              <a:buClr>
                <a:srgbClr val="3B424E"/>
              </a:buClr>
              <a:buSzPts val="1800"/>
              <a:buFont typeface="Raleway"/>
              <a:buChar char="-"/>
            </a:pPr>
            <a:r>
              <a:rPr lang="fr" sz="1800">
                <a:solidFill>
                  <a:srgbClr val="3B424E"/>
                </a:solidFill>
                <a:latin typeface="Raleway"/>
                <a:ea typeface="Raleway"/>
                <a:cs typeface="Raleway"/>
                <a:sym typeface="Raleway"/>
              </a:rPr>
              <a:t>des adresses censées être uniques globalement</a:t>
            </a:r>
            <a:endParaRPr sz="1800">
              <a:solidFill>
                <a:srgbClr val="3B424E"/>
              </a:solidFill>
              <a:latin typeface="Raleway"/>
              <a:ea typeface="Raleway"/>
              <a:cs typeface="Raleway"/>
              <a:sym typeface="Raleway"/>
            </a:endParaRPr>
          </a:p>
          <a:p>
            <a:pPr indent="-330200" lvl="0" marL="914400" rtl="0" algn="l">
              <a:lnSpc>
                <a:spcPct val="115000"/>
              </a:lnSpc>
              <a:spcBef>
                <a:spcPts val="0"/>
              </a:spcBef>
              <a:spcAft>
                <a:spcPts val="0"/>
              </a:spcAft>
              <a:buClr>
                <a:srgbClr val="3B424E"/>
              </a:buClr>
              <a:buSzPts val="1600"/>
              <a:buFont typeface="Raleway"/>
              <a:buChar char="-"/>
            </a:pPr>
            <a:r>
              <a:rPr lang="fr" sz="1600">
                <a:solidFill>
                  <a:srgbClr val="3B424E"/>
                </a:solidFill>
                <a:latin typeface="Raleway"/>
                <a:ea typeface="Raleway"/>
                <a:cs typeface="Raleway"/>
                <a:sym typeface="Raleway"/>
              </a:rPr>
              <a:t>à condition que personne ne change les adresses sans respecter les </a:t>
            </a:r>
            <a:r>
              <a:rPr lang="fr" sz="1600">
                <a:solidFill>
                  <a:srgbClr val="3B424E"/>
                </a:solidFill>
                <a:latin typeface="Raleway"/>
                <a:ea typeface="Raleway"/>
                <a:cs typeface="Raleway"/>
                <a:sym typeface="Raleway"/>
              </a:rPr>
              <a:t>règles (Parenthèse cybersécurité : ne faites pas confiance aux MAC)</a:t>
            </a:r>
            <a:endParaRPr sz="1800">
              <a:solidFill>
                <a:srgbClr val="3B424E"/>
              </a:solidFill>
              <a:latin typeface="Raleway"/>
              <a:ea typeface="Raleway"/>
              <a:cs typeface="Raleway"/>
              <a:sym typeface="Raleway"/>
            </a:endParaRPr>
          </a:p>
          <a:p>
            <a:pPr indent="-342900" lvl="0" marL="457200" rtl="0" algn="l">
              <a:lnSpc>
                <a:spcPct val="115000"/>
              </a:lnSpc>
              <a:spcBef>
                <a:spcPts val="0"/>
              </a:spcBef>
              <a:spcAft>
                <a:spcPts val="0"/>
              </a:spcAft>
              <a:buClr>
                <a:srgbClr val="3B424E"/>
              </a:buClr>
              <a:buSzPts val="1800"/>
              <a:buFont typeface="Raleway"/>
              <a:buChar char="-"/>
            </a:pPr>
            <a:r>
              <a:rPr lang="fr" sz="1800">
                <a:solidFill>
                  <a:srgbClr val="3B424E"/>
                </a:solidFill>
                <a:latin typeface="Raleway"/>
                <a:ea typeface="Raleway"/>
                <a:cs typeface="Raleway"/>
                <a:sym typeface="Raleway"/>
              </a:rPr>
              <a:t>des adresses localement uniques</a:t>
            </a:r>
            <a:endParaRPr sz="1800">
              <a:solidFill>
                <a:srgbClr val="3B424E"/>
              </a:solidFill>
              <a:latin typeface="Raleway"/>
              <a:ea typeface="Raleway"/>
              <a:cs typeface="Raleway"/>
              <a:sym typeface="Raleway"/>
            </a:endParaRPr>
          </a:p>
          <a:p>
            <a:pPr indent="-330200" lvl="1" marL="914400" rtl="0" algn="l">
              <a:lnSpc>
                <a:spcPct val="115000"/>
              </a:lnSpc>
              <a:spcBef>
                <a:spcPts val="0"/>
              </a:spcBef>
              <a:spcAft>
                <a:spcPts val="0"/>
              </a:spcAft>
              <a:buClr>
                <a:srgbClr val="3B424E"/>
              </a:buClr>
              <a:buSzPts val="1600"/>
              <a:buFont typeface="Raleway"/>
              <a:buChar char="-"/>
            </a:pPr>
            <a:r>
              <a:rPr lang="fr" sz="1600">
                <a:solidFill>
                  <a:srgbClr val="3B424E"/>
                </a:solidFill>
                <a:latin typeface="Raleway"/>
                <a:ea typeface="Raleway"/>
                <a:cs typeface="Raleway"/>
                <a:sym typeface="Raleway"/>
              </a:rPr>
              <a:t>Gérée localement par les administrateurs des réseaux</a:t>
            </a:r>
            <a:endParaRPr sz="1700">
              <a:solidFill>
                <a:srgbClr val="3B424E"/>
              </a:solidFill>
              <a:latin typeface="Raleway"/>
              <a:ea typeface="Raleway"/>
              <a:cs typeface="Raleway"/>
              <a:sym typeface="Raleway"/>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sp>
        <p:nvSpPr>
          <p:cNvPr id="393" name="Google Shape;393;p56"/>
          <p:cNvSpPr txBox="1"/>
          <p:nvPr/>
        </p:nvSpPr>
        <p:spPr>
          <a:xfrm>
            <a:off x="5653850" y="343200"/>
            <a:ext cx="3510000" cy="3600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fr">
                <a:solidFill>
                  <a:srgbClr val="FFFFFF"/>
                </a:solidFill>
                <a:latin typeface="Raleway Light"/>
                <a:ea typeface="Raleway Light"/>
                <a:cs typeface="Raleway Light"/>
                <a:sym typeface="Raleway Light"/>
              </a:rPr>
              <a:t>Des adresses ?</a:t>
            </a:r>
            <a:endParaRPr>
              <a:solidFill>
                <a:srgbClr val="FFFFFF"/>
              </a:solidFill>
              <a:latin typeface="Raleway Light"/>
              <a:ea typeface="Raleway Light"/>
              <a:cs typeface="Raleway Light"/>
              <a:sym typeface="Raleway Light"/>
            </a:endParaRPr>
          </a:p>
        </p:txBody>
      </p:sp>
      <p:sp>
        <p:nvSpPr>
          <p:cNvPr id="394" name="Google Shape;394;p56"/>
          <p:cNvSpPr txBox="1"/>
          <p:nvPr/>
        </p:nvSpPr>
        <p:spPr>
          <a:xfrm>
            <a:off x="1323650" y="149750"/>
            <a:ext cx="4285500" cy="7200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fr" sz="2200">
                <a:solidFill>
                  <a:srgbClr val="FFFFFF"/>
                </a:solidFill>
                <a:latin typeface="Varela Round"/>
                <a:ea typeface="Varela Round"/>
                <a:cs typeface="Varela Round"/>
                <a:sym typeface="Varela Round"/>
              </a:rPr>
              <a:t>Les adresses MAC</a:t>
            </a:r>
            <a:endParaRPr sz="2200">
              <a:solidFill>
                <a:srgbClr val="FFFFFF"/>
              </a:solidFill>
              <a:latin typeface="Varela Round"/>
              <a:ea typeface="Varela Round"/>
              <a:cs typeface="Varela Round"/>
              <a:sym typeface="Varela Round"/>
            </a:endParaRPr>
          </a:p>
        </p:txBody>
      </p:sp>
      <p:sp>
        <p:nvSpPr>
          <p:cNvPr id="395" name="Google Shape;395;p56"/>
          <p:cNvSpPr txBox="1"/>
          <p:nvPr/>
        </p:nvSpPr>
        <p:spPr>
          <a:xfrm>
            <a:off x="533000" y="1180613"/>
            <a:ext cx="8471100" cy="5313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fr" sz="3700">
                <a:solidFill>
                  <a:srgbClr val="F76C6C"/>
                </a:solidFill>
                <a:latin typeface="Varela Round"/>
                <a:ea typeface="Varela Round"/>
                <a:cs typeface="Varela Round"/>
                <a:sym typeface="Varela Round"/>
              </a:rPr>
              <a:t>Le format des adresses MAC</a:t>
            </a:r>
            <a:endParaRPr sz="3700">
              <a:solidFill>
                <a:srgbClr val="F76C6C"/>
              </a:solidFill>
              <a:latin typeface="Varela Round"/>
              <a:ea typeface="Varela Round"/>
              <a:cs typeface="Varela Round"/>
              <a:sym typeface="Varela Round"/>
            </a:endParaRPr>
          </a:p>
        </p:txBody>
      </p:sp>
      <p:sp>
        <p:nvSpPr>
          <p:cNvPr id="396" name="Google Shape;396;p56"/>
          <p:cNvSpPr txBox="1"/>
          <p:nvPr/>
        </p:nvSpPr>
        <p:spPr>
          <a:xfrm>
            <a:off x="614600" y="1960325"/>
            <a:ext cx="7961700" cy="3043200"/>
          </a:xfrm>
          <a:prstGeom prst="rect">
            <a:avLst/>
          </a:prstGeom>
          <a:noFill/>
          <a:ln>
            <a:noFill/>
          </a:ln>
        </p:spPr>
        <p:txBody>
          <a:bodyPr anchorCtr="0" anchor="ctr" bIns="0" lIns="0" spcFirstLastPara="1" rIns="0" wrap="square" tIns="0">
            <a:normAutofit/>
          </a:bodyPr>
          <a:lstStyle/>
          <a:p>
            <a:pPr indent="0" lvl="0" marL="0" rtl="0" algn="l">
              <a:lnSpc>
                <a:spcPct val="115000"/>
              </a:lnSpc>
              <a:spcBef>
                <a:spcPts val="0"/>
              </a:spcBef>
              <a:spcAft>
                <a:spcPts val="0"/>
              </a:spcAft>
              <a:buNone/>
            </a:pPr>
            <a:r>
              <a:rPr lang="fr" sz="2000">
                <a:solidFill>
                  <a:srgbClr val="3B424E"/>
                </a:solidFill>
                <a:latin typeface="Raleway"/>
                <a:ea typeface="Raleway"/>
                <a:cs typeface="Raleway"/>
                <a:sym typeface="Raleway"/>
              </a:rPr>
              <a:t>Adresse de 48 bits (6 octets)</a:t>
            </a:r>
            <a:endParaRPr sz="2000">
              <a:solidFill>
                <a:srgbClr val="3B424E"/>
              </a:solidFill>
              <a:latin typeface="Raleway"/>
              <a:ea typeface="Raleway"/>
              <a:cs typeface="Raleway"/>
              <a:sym typeface="Raleway"/>
            </a:endParaRPr>
          </a:p>
          <a:p>
            <a:pPr indent="0" lvl="0" marL="0" rtl="0" algn="l">
              <a:lnSpc>
                <a:spcPct val="115000"/>
              </a:lnSpc>
              <a:spcBef>
                <a:spcPts val="0"/>
              </a:spcBef>
              <a:spcAft>
                <a:spcPts val="0"/>
              </a:spcAft>
              <a:buNone/>
            </a:pPr>
            <a:r>
              <a:rPr lang="fr" sz="2000">
                <a:solidFill>
                  <a:srgbClr val="3B424E"/>
                </a:solidFill>
                <a:latin typeface="Raleway"/>
                <a:ea typeface="Raleway"/>
                <a:cs typeface="Raleway"/>
                <a:sym typeface="Raleway"/>
              </a:rPr>
              <a:t>Notée par octet en hexa séparé par </a:t>
            </a:r>
            <a:r>
              <a:rPr lang="fr" sz="2000">
                <a:solidFill>
                  <a:srgbClr val="3B424E"/>
                </a:solidFill>
              </a:rPr>
              <a:t>:</a:t>
            </a:r>
            <a:endParaRPr sz="2000">
              <a:solidFill>
                <a:srgbClr val="3B424E"/>
              </a:solidFill>
            </a:endParaRPr>
          </a:p>
          <a:p>
            <a:pPr indent="0" lvl="0" marL="0" rtl="0" algn="l">
              <a:lnSpc>
                <a:spcPct val="115000"/>
              </a:lnSpc>
              <a:spcBef>
                <a:spcPts val="0"/>
              </a:spcBef>
              <a:spcAft>
                <a:spcPts val="0"/>
              </a:spcAft>
              <a:buNone/>
            </a:pPr>
            <a:r>
              <a:rPr lang="fr" sz="2000">
                <a:solidFill>
                  <a:srgbClr val="3B424E"/>
                </a:solidFill>
                <a:latin typeface="Raleway"/>
                <a:ea typeface="Raleway"/>
                <a:cs typeface="Raleway"/>
                <a:sym typeface="Raleway"/>
              </a:rPr>
              <a:t>7</a:t>
            </a:r>
            <a:r>
              <a:rPr baseline="30000" lang="fr" sz="2000">
                <a:solidFill>
                  <a:srgbClr val="3B424E"/>
                </a:solidFill>
                <a:latin typeface="Raleway"/>
                <a:ea typeface="Raleway"/>
                <a:cs typeface="Raleway"/>
                <a:sym typeface="Raleway"/>
              </a:rPr>
              <a:t>éme</a:t>
            </a:r>
            <a:r>
              <a:rPr lang="fr" sz="2000">
                <a:solidFill>
                  <a:srgbClr val="3B424E"/>
                </a:solidFill>
                <a:latin typeface="Raleway"/>
                <a:ea typeface="Raleway"/>
                <a:cs typeface="Raleway"/>
                <a:sym typeface="Raleway"/>
              </a:rPr>
              <a:t> bit : U/L</a:t>
            </a:r>
            <a:endParaRPr sz="2000">
              <a:solidFill>
                <a:srgbClr val="3B424E"/>
              </a:solidFill>
              <a:latin typeface="Raleway"/>
              <a:ea typeface="Raleway"/>
              <a:cs typeface="Raleway"/>
              <a:sym typeface="Raleway"/>
            </a:endParaRPr>
          </a:p>
          <a:p>
            <a:pPr indent="-342900" lvl="0" marL="457200" rtl="0" algn="l">
              <a:lnSpc>
                <a:spcPct val="115000"/>
              </a:lnSpc>
              <a:spcBef>
                <a:spcPts val="0"/>
              </a:spcBef>
              <a:spcAft>
                <a:spcPts val="0"/>
              </a:spcAft>
              <a:buClr>
                <a:srgbClr val="3B424E"/>
              </a:buClr>
              <a:buSzPts val="1800"/>
              <a:buFont typeface="Raleway"/>
              <a:buChar char="-"/>
            </a:pPr>
            <a:r>
              <a:rPr lang="fr" sz="1800">
                <a:solidFill>
                  <a:srgbClr val="3B424E"/>
                </a:solidFill>
                <a:latin typeface="Raleway"/>
                <a:ea typeface="Raleway"/>
                <a:cs typeface="Raleway"/>
                <a:sym typeface="Raleway"/>
              </a:rPr>
              <a:t>0 : Universelle (globalement unique)</a:t>
            </a:r>
            <a:endParaRPr sz="1800">
              <a:solidFill>
                <a:srgbClr val="3B424E"/>
              </a:solidFill>
              <a:latin typeface="Raleway"/>
              <a:ea typeface="Raleway"/>
              <a:cs typeface="Raleway"/>
              <a:sym typeface="Raleway"/>
            </a:endParaRPr>
          </a:p>
          <a:p>
            <a:pPr indent="-342900" lvl="0" marL="457200" rtl="0" algn="l">
              <a:lnSpc>
                <a:spcPct val="115000"/>
              </a:lnSpc>
              <a:spcBef>
                <a:spcPts val="0"/>
              </a:spcBef>
              <a:spcAft>
                <a:spcPts val="0"/>
              </a:spcAft>
              <a:buClr>
                <a:srgbClr val="3B424E"/>
              </a:buClr>
              <a:buSzPts val="1800"/>
              <a:buFont typeface="Raleway"/>
              <a:buChar char="-"/>
            </a:pPr>
            <a:r>
              <a:rPr lang="fr" sz="1800">
                <a:solidFill>
                  <a:srgbClr val="3B424E"/>
                </a:solidFill>
                <a:latin typeface="Raleway"/>
                <a:ea typeface="Raleway"/>
                <a:cs typeface="Raleway"/>
                <a:sym typeface="Raleway"/>
              </a:rPr>
              <a:t>1 : Locale</a:t>
            </a:r>
            <a:endParaRPr sz="1800">
              <a:solidFill>
                <a:srgbClr val="3B424E"/>
              </a:solidFill>
              <a:latin typeface="Raleway"/>
              <a:ea typeface="Raleway"/>
              <a:cs typeface="Raleway"/>
              <a:sym typeface="Raleway"/>
            </a:endParaRPr>
          </a:p>
          <a:p>
            <a:pPr indent="0" lvl="0" marL="0" rtl="0" algn="l">
              <a:lnSpc>
                <a:spcPct val="115000"/>
              </a:lnSpc>
              <a:spcBef>
                <a:spcPts val="0"/>
              </a:spcBef>
              <a:spcAft>
                <a:spcPts val="0"/>
              </a:spcAft>
              <a:buNone/>
            </a:pPr>
            <a:r>
              <a:rPr lang="fr" sz="2000">
                <a:solidFill>
                  <a:srgbClr val="3B424E"/>
                </a:solidFill>
                <a:latin typeface="Raleway"/>
                <a:ea typeface="Raleway"/>
                <a:cs typeface="Raleway"/>
                <a:sym typeface="Raleway"/>
              </a:rPr>
              <a:t>8</a:t>
            </a:r>
            <a:r>
              <a:rPr baseline="30000" lang="fr" sz="2000">
                <a:solidFill>
                  <a:srgbClr val="3B424E"/>
                </a:solidFill>
                <a:latin typeface="Raleway"/>
                <a:ea typeface="Raleway"/>
                <a:cs typeface="Raleway"/>
                <a:sym typeface="Raleway"/>
              </a:rPr>
              <a:t>éme</a:t>
            </a:r>
            <a:r>
              <a:rPr lang="fr" sz="2000">
                <a:solidFill>
                  <a:srgbClr val="3B424E"/>
                </a:solidFill>
                <a:latin typeface="Raleway"/>
                <a:ea typeface="Raleway"/>
                <a:cs typeface="Raleway"/>
                <a:sym typeface="Raleway"/>
              </a:rPr>
              <a:t> bit : I/G</a:t>
            </a:r>
            <a:endParaRPr sz="2000">
              <a:solidFill>
                <a:srgbClr val="3B424E"/>
              </a:solidFill>
              <a:latin typeface="Raleway"/>
              <a:ea typeface="Raleway"/>
              <a:cs typeface="Raleway"/>
              <a:sym typeface="Raleway"/>
            </a:endParaRPr>
          </a:p>
          <a:p>
            <a:pPr indent="-342900" lvl="0" marL="457200" rtl="0" algn="l">
              <a:lnSpc>
                <a:spcPct val="115000"/>
              </a:lnSpc>
              <a:spcBef>
                <a:spcPts val="0"/>
              </a:spcBef>
              <a:spcAft>
                <a:spcPts val="0"/>
              </a:spcAft>
              <a:buClr>
                <a:srgbClr val="3B424E"/>
              </a:buClr>
              <a:buSzPts val="1800"/>
              <a:buFont typeface="Raleway"/>
              <a:buChar char="-"/>
            </a:pPr>
            <a:r>
              <a:rPr lang="fr" sz="1800">
                <a:solidFill>
                  <a:srgbClr val="3B424E"/>
                </a:solidFill>
                <a:latin typeface="Raleway"/>
                <a:ea typeface="Raleway"/>
                <a:cs typeface="Raleway"/>
                <a:sym typeface="Raleway"/>
              </a:rPr>
              <a:t>0 : Individuelle (adresse d'un hôte)</a:t>
            </a:r>
            <a:endParaRPr sz="1800">
              <a:solidFill>
                <a:srgbClr val="3B424E"/>
              </a:solidFill>
              <a:latin typeface="Raleway"/>
              <a:ea typeface="Raleway"/>
              <a:cs typeface="Raleway"/>
              <a:sym typeface="Raleway"/>
            </a:endParaRPr>
          </a:p>
          <a:p>
            <a:pPr indent="-342900" lvl="0" marL="457200" rtl="0" algn="l">
              <a:lnSpc>
                <a:spcPct val="115000"/>
              </a:lnSpc>
              <a:spcBef>
                <a:spcPts val="0"/>
              </a:spcBef>
              <a:spcAft>
                <a:spcPts val="0"/>
              </a:spcAft>
              <a:buClr>
                <a:srgbClr val="3B424E"/>
              </a:buClr>
              <a:buSzPts val="1800"/>
              <a:buFont typeface="Raleway"/>
              <a:buChar char="-"/>
            </a:pPr>
            <a:r>
              <a:rPr lang="fr" sz="1800">
                <a:solidFill>
                  <a:srgbClr val="3B424E"/>
                </a:solidFill>
                <a:latin typeface="Raleway"/>
                <a:ea typeface="Raleway"/>
                <a:cs typeface="Raleway"/>
                <a:sym typeface="Raleway"/>
              </a:rPr>
              <a:t>1 : Groupe (adresse d'un ensemble d'hôte)</a:t>
            </a:r>
            <a:endParaRPr sz="1800">
              <a:solidFill>
                <a:srgbClr val="3B424E"/>
              </a:solidFill>
              <a:latin typeface="Raleway"/>
              <a:ea typeface="Raleway"/>
              <a:cs typeface="Raleway"/>
              <a:sym typeface="Raleway"/>
            </a:endParaRPr>
          </a:p>
          <a:p>
            <a:pPr indent="0" lvl="0" marL="0" rtl="0" algn="l">
              <a:lnSpc>
                <a:spcPct val="115000"/>
              </a:lnSpc>
              <a:spcBef>
                <a:spcPts val="0"/>
              </a:spcBef>
              <a:spcAft>
                <a:spcPts val="0"/>
              </a:spcAft>
              <a:buNone/>
            </a:pPr>
            <a:r>
              <a:rPr lang="fr" sz="1800">
                <a:solidFill>
                  <a:srgbClr val="3B424E"/>
                </a:solidFill>
                <a:latin typeface="Raleway"/>
                <a:ea typeface="Raleway"/>
                <a:cs typeface="Raleway"/>
                <a:sym typeface="Raleway"/>
              </a:rPr>
              <a:t>Adresse de diffusion (Broadcast) : FF:FF:FF:FF:FF:FF</a:t>
            </a:r>
            <a:endParaRPr sz="1800">
              <a:solidFill>
                <a:srgbClr val="3B424E"/>
              </a:solidFill>
              <a:latin typeface="Raleway"/>
              <a:ea typeface="Raleway"/>
              <a:cs typeface="Raleway"/>
              <a:sym typeface="Raleway"/>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sp>
        <p:nvSpPr>
          <p:cNvPr id="401" name="Google Shape;401;p57"/>
          <p:cNvSpPr txBox="1"/>
          <p:nvPr/>
        </p:nvSpPr>
        <p:spPr>
          <a:xfrm>
            <a:off x="5653850" y="343200"/>
            <a:ext cx="3510000" cy="3600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fr">
                <a:solidFill>
                  <a:srgbClr val="FFFFFF"/>
                </a:solidFill>
                <a:latin typeface="Raleway Light"/>
                <a:ea typeface="Raleway Light"/>
                <a:cs typeface="Raleway Light"/>
                <a:sym typeface="Raleway Light"/>
              </a:rPr>
              <a:t>C'est quoi mon adresse ?</a:t>
            </a:r>
            <a:endParaRPr>
              <a:solidFill>
                <a:srgbClr val="FFFFFF"/>
              </a:solidFill>
              <a:latin typeface="Raleway Light"/>
              <a:ea typeface="Raleway Light"/>
              <a:cs typeface="Raleway Light"/>
              <a:sym typeface="Raleway Light"/>
            </a:endParaRPr>
          </a:p>
        </p:txBody>
      </p:sp>
      <p:sp>
        <p:nvSpPr>
          <p:cNvPr id="402" name="Google Shape;402;p57"/>
          <p:cNvSpPr txBox="1"/>
          <p:nvPr/>
        </p:nvSpPr>
        <p:spPr>
          <a:xfrm>
            <a:off x="1323650" y="149750"/>
            <a:ext cx="4285500" cy="7200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fr" sz="2200">
                <a:solidFill>
                  <a:srgbClr val="FFFFFF"/>
                </a:solidFill>
                <a:latin typeface="Varela Round"/>
                <a:ea typeface="Varela Round"/>
                <a:cs typeface="Varela Round"/>
                <a:sym typeface="Varela Round"/>
              </a:rPr>
              <a:t>Les adresses MAC</a:t>
            </a:r>
            <a:endParaRPr sz="2200">
              <a:solidFill>
                <a:srgbClr val="FFFFFF"/>
              </a:solidFill>
              <a:latin typeface="Varela Round"/>
              <a:ea typeface="Varela Round"/>
              <a:cs typeface="Varela Round"/>
              <a:sym typeface="Varela Round"/>
            </a:endParaRPr>
          </a:p>
        </p:txBody>
      </p:sp>
      <p:sp>
        <p:nvSpPr>
          <p:cNvPr id="403" name="Google Shape;403;p57"/>
          <p:cNvSpPr txBox="1"/>
          <p:nvPr/>
        </p:nvSpPr>
        <p:spPr>
          <a:xfrm>
            <a:off x="533000" y="1180613"/>
            <a:ext cx="8471100" cy="5313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fr" sz="3700">
                <a:solidFill>
                  <a:srgbClr val="F76C6C"/>
                </a:solidFill>
                <a:latin typeface="Varela Round"/>
                <a:ea typeface="Varela Round"/>
                <a:cs typeface="Varela Round"/>
                <a:sym typeface="Varela Round"/>
              </a:rPr>
              <a:t>Consulter son/ses MAC</a:t>
            </a:r>
            <a:endParaRPr sz="3700">
              <a:solidFill>
                <a:srgbClr val="F76C6C"/>
              </a:solidFill>
              <a:latin typeface="Varela Round"/>
              <a:ea typeface="Varela Round"/>
              <a:cs typeface="Varela Round"/>
              <a:sym typeface="Varela Round"/>
            </a:endParaRPr>
          </a:p>
        </p:txBody>
      </p:sp>
      <p:sp>
        <p:nvSpPr>
          <p:cNvPr id="404" name="Google Shape;404;p57"/>
          <p:cNvSpPr txBox="1"/>
          <p:nvPr/>
        </p:nvSpPr>
        <p:spPr>
          <a:xfrm>
            <a:off x="614600" y="1960325"/>
            <a:ext cx="3221700" cy="1385700"/>
          </a:xfrm>
          <a:prstGeom prst="rect">
            <a:avLst/>
          </a:prstGeom>
          <a:noFill/>
          <a:ln>
            <a:noFill/>
          </a:ln>
        </p:spPr>
        <p:txBody>
          <a:bodyPr anchorCtr="0" anchor="ctr" bIns="0" lIns="0" spcFirstLastPara="1" rIns="0" wrap="square" tIns="0">
            <a:normAutofit/>
          </a:bodyPr>
          <a:lstStyle/>
          <a:p>
            <a:pPr indent="0" lvl="0" marL="0" rtl="0" algn="l">
              <a:lnSpc>
                <a:spcPct val="115000"/>
              </a:lnSpc>
              <a:spcBef>
                <a:spcPts val="0"/>
              </a:spcBef>
              <a:spcAft>
                <a:spcPts val="0"/>
              </a:spcAft>
              <a:buNone/>
            </a:pPr>
            <a:r>
              <a:rPr lang="fr" sz="2000">
                <a:solidFill>
                  <a:srgbClr val="3B424E"/>
                </a:solidFill>
                <a:latin typeface="Raleway"/>
                <a:ea typeface="Raleway"/>
                <a:cs typeface="Raleway"/>
                <a:sym typeface="Raleway"/>
              </a:rPr>
              <a:t>Sur GNU/Linux :</a:t>
            </a:r>
            <a:endParaRPr sz="2000">
              <a:solidFill>
                <a:srgbClr val="3B424E"/>
              </a:solidFill>
              <a:latin typeface="Raleway"/>
              <a:ea typeface="Raleway"/>
              <a:cs typeface="Raleway"/>
              <a:sym typeface="Raleway"/>
            </a:endParaRPr>
          </a:p>
          <a:p>
            <a:pPr indent="0" lvl="0" marL="0" rtl="0" algn="l">
              <a:lnSpc>
                <a:spcPct val="115000"/>
              </a:lnSpc>
              <a:spcBef>
                <a:spcPts val="0"/>
              </a:spcBef>
              <a:spcAft>
                <a:spcPts val="0"/>
              </a:spcAft>
              <a:buNone/>
            </a:pPr>
            <a:r>
              <a:rPr lang="fr" sz="2000">
                <a:solidFill>
                  <a:srgbClr val="3B424E"/>
                </a:solidFill>
              </a:rPr>
              <a:t>ip </a:t>
            </a:r>
            <a:r>
              <a:rPr lang="fr" sz="2000">
                <a:solidFill>
                  <a:srgbClr val="3B424E"/>
                </a:solidFill>
              </a:rPr>
              <a:t>link show</a:t>
            </a:r>
            <a:r>
              <a:rPr lang="fr" sz="2000">
                <a:solidFill>
                  <a:srgbClr val="3B424E"/>
                </a:solidFill>
                <a:latin typeface="Raleway"/>
                <a:ea typeface="Raleway"/>
                <a:cs typeface="Raleway"/>
                <a:sym typeface="Raleway"/>
              </a:rPr>
              <a:t> (en abrégé : </a:t>
            </a:r>
            <a:r>
              <a:rPr lang="fr" sz="2000">
                <a:solidFill>
                  <a:srgbClr val="3B424E"/>
                </a:solidFill>
              </a:rPr>
              <a:t>ip l</a:t>
            </a:r>
            <a:r>
              <a:rPr lang="fr" sz="2000">
                <a:solidFill>
                  <a:srgbClr val="3B424E"/>
                </a:solidFill>
                <a:latin typeface="Raleway"/>
                <a:ea typeface="Raleway"/>
                <a:cs typeface="Raleway"/>
                <a:sym typeface="Raleway"/>
              </a:rPr>
              <a:t>)</a:t>
            </a:r>
            <a:endParaRPr sz="2000">
              <a:solidFill>
                <a:srgbClr val="3B424E"/>
              </a:solidFill>
              <a:latin typeface="Raleway"/>
              <a:ea typeface="Raleway"/>
              <a:cs typeface="Raleway"/>
              <a:sym typeface="Raleway"/>
            </a:endParaRPr>
          </a:p>
          <a:p>
            <a:pPr indent="0" lvl="0" marL="0" rtl="0" algn="l">
              <a:lnSpc>
                <a:spcPct val="115000"/>
              </a:lnSpc>
              <a:spcBef>
                <a:spcPts val="0"/>
              </a:spcBef>
              <a:spcAft>
                <a:spcPts val="0"/>
              </a:spcAft>
              <a:buNone/>
            </a:pPr>
            <a:r>
              <a:rPr lang="fr" sz="1800">
                <a:solidFill>
                  <a:srgbClr val="3B424E"/>
                </a:solidFill>
                <a:latin typeface="Raleway"/>
                <a:ea typeface="Raleway"/>
                <a:cs typeface="Raleway"/>
                <a:sym typeface="Raleway"/>
              </a:rPr>
              <a:t>spoiler : wifi utilise aussi les adresses MAC</a:t>
            </a:r>
            <a:endParaRPr sz="1800">
              <a:solidFill>
                <a:srgbClr val="3B424E"/>
              </a:solidFill>
              <a:latin typeface="Raleway"/>
              <a:ea typeface="Raleway"/>
              <a:cs typeface="Raleway"/>
              <a:sym typeface="Raleway"/>
            </a:endParaRPr>
          </a:p>
        </p:txBody>
      </p:sp>
      <p:sp>
        <p:nvSpPr>
          <p:cNvPr id="405" name="Google Shape;405;p57"/>
          <p:cNvSpPr/>
          <p:nvPr/>
        </p:nvSpPr>
        <p:spPr>
          <a:xfrm>
            <a:off x="3893150" y="1800975"/>
            <a:ext cx="5111100" cy="1545000"/>
          </a:xfrm>
          <a:prstGeom prst="rect">
            <a:avLst/>
          </a:prstGeom>
          <a:solidFill>
            <a:srgbClr val="424242"/>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fr" sz="1200">
                <a:solidFill>
                  <a:srgbClr val="00FF00"/>
                </a:solidFill>
              </a:rPr>
              <a:t>wilder</a:t>
            </a:r>
            <a:r>
              <a:rPr lang="fr" sz="1200">
                <a:solidFill>
                  <a:srgbClr val="00FF00"/>
                </a:solidFill>
              </a:rPr>
              <a:t>@host:</a:t>
            </a:r>
            <a:r>
              <a:rPr lang="fr" sz="1200">
                <a:solidFill>
                  <a:srgbClr val="FFFFFF"/>
                </a:solidFill>
              </a:rPr>
              <a:t>~$ ip l</a:t>
            </a:r>
            <a:endParaRPr sz="1200">
              <a:solidFill>
                <a:srgbClr val="FFFFFF"/>
              </a:solidFill>
            </a:endParaRPr>
          </a:p>
          <a:p>
            <a:pPr indent="0" lvl="0" marL="0" rtl="0" algn="l">
              <a:spcBef>
                <a:spcPts val="0"/>
              </a:spcBef>
              <a:spcAft>
                <a:spcPts val="0"/>
              </a:spcAft>
              <a:buNone/>
            </a:pPr>
            <a:r>
              <a:rPr lang="fr" sz="1200">
                <a:solidFill>
                  <a:srgbClr val="FFFFFF"/>
                </a:solidFill>
              </a:rPr>
              <a:t>2: enp52s0: &lt;NO-CARRIER,BROADCAST,MULTICAST,UP&gt; mtu 1500 qdisc fq_codel state DOWN mode DEFAULT group default qlen 1000</a:t>
            </a:r>
            <a:endParaRPr sz="1200">
              <a:solidFill>
                <a:srgbClr val="FFFFFF"/>
              </a:solidFill>
            </a:endParaRPr>
          </a:p>
          <a:p>
            <a:pPr indent="0" lvl="0" marL="0" rtl="0" algn="l">
              <a:spcBef>
                <a:spcPts val="0"/>
              </a:spcBef>
              <a:spcAft>
                <a:spcPts val="0"/>
              </a:spcAft>
              <a:buNone/>
            </a:pPr>
            <a:r>
              <a:rPr lang="fr" sz="1200">
                <a:solidFill>
                  <a:srgbClr val="FFFFFF"/>
                </a:solidFill>
              </a:rPr>
              <a:t>    link/ether </a:t>
            </a:r>
            <a:r>
              <a:rPr lang="fr" sz="1200">
                <a:solidFill>
                  <a:srgbClr val="00FFFF"/>
                </a:solidFill>
              </a:rPr>
              <a:t>d4:93:90:05:2c:1c</a:t>
            </a:r>
            <a:r>
              <a:rPr lang="fr" sz="1200">
                <a:solidFill>
                  <a:srgbClr val="FFFFFF"/>
                </a:solidFill>
              </a:rPr>
              <a:t> brd ff:ff:ff:ff:ff:ff</a:t>
            </a:r>
            <a:endParaRPr sz="1200">
              <a:solidFill>
                <a:srgbClr val="FFFFFF"/>
              </a:solidFill>
            </a:endParaRPr>
          </a:p>
          <a:p>
            <a:pPr indent="0" lvl="0" marL="0" rtl="0" algn="l">
              <a:spcBef>
                <a:spcPts val="0"/>
              </a:spcBef>
              <a:spcAft>
                <a:spcPts val="0"/>
              </a:spcAft>
              <a:buNone/>
            </a:pPr>
            <a:r>
              <a:rPr lang="fr" sz="1200">
                <a:solidFill>
                  <a:srgbClr val="FFFFFF"/>
                </a:solidFill>
              </a:rPr>
              <a:t>3: wlp0s20f3: &lt;BROADCAST,MULTICAST,UP,LOWER_UP&gt; mtu 1500 qdisc noqueue state UP mode DORMANT group default qlen 1000</a:t>
            </a:r>
            <a:endParaRPr sz="1200">
              <a:solidFill>
                <a:srgbClr val="FFFFFF"/>
              </a:solidFill>
            </a:endParaRPr>
          </a:p>
          <a:p>
            <a:pPr indent="0" lvl="0" marL="0" rtl="0" algn="l">
              <a:spcBef>
                <a:spcPts val="0"/>
              </a:spcBef>
              <a:spcAft>
                <a:spcPts val="0"/>
              </a:spcAft>
              <a:buNone/>
            </a:pPr>
            <a:r>
              <a:rPr lang="fr" sz="1200">
                <a:solidFill>
                  <a:srgbClr val="FFFFFF"/>
                </a:solidFill>
              </a:rPr>
              <a:t>    link/ether 70:1a:b8:b1:ec:2f brd ff:ff:ff:ff:ff:ff</a:t>
            </a:r>
            <a:endParaRPr sz="1200">
              <a:solidFill>
                <a:srgbClr val="FFFFFF"/>
              </a:solidFill>
            </a:endParaRPr>
          </a:p>
        </p:txBody>
      </p:sp>
      <p:sp>
        <p:nvSpPr>
          <p:cNvPr id="406" name="Google Shape;406;p57"/>
          <p:cNvSpPr/>
          <p:nvPr/>
        </p:nvSpPr>
        <p:spPr>
          <a:xfrm>
            <a:off x="2602550" y="3520275"/>
            <a:ext cx="6401700" cy="1483200"/>
          </a:xfrm>
          <a:prstGeom prst="rect">
            <a:avLst/>
          </a:prstGeom>
          <a:solidFill>
            <a:srgbClr val="07376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fr" sz="1200">
                <a:solidFill>
                  <a:srgbClr val="FFFFFF"/>
                </a:solidFill>
              </a:rPr>
              <a:t>PS C:\Users\wilder&gt; Get-NetAdapter</a:t>
            </a:r>
            <a:endParaRPr sz="1200">
              <a:solidFill>
                <a:srgbClr val="FFFFFF"/>
              </a:solidFill>
            </a:endParaRPr>
          </a:p>
          <a:p>
            <a:pPr indent="0" lvl="0" marL="0" rtl="0" algn="l">
              <a:spcBef>
                <a:spcPts val="0"/>
              </a:spcBef>
              <a:spcAft>
                <a:spcPts val="0"/>
              </a:spcAft>
              <a:buNone/>
            </a:pPr>
            <a:r>
              <a:rPr lang="fr" sz="1200">
                <a:solidFill>
                  <a:srgbClr val="FFFFFF"/>
                </a:solidFill>
              </a:rPr>
              <a:t>Name		InterfaceDescription		IfIndex  Status	MacAddress		LinkSpeed</a:t>
            </a:r>
            <a:endParaRPr sz="1200">
              <a:solidFill>
                <a:srgbClr val="FFFFFF"/>
              </a:solidFill>
            </a:endParaRPr>
          </a:p>
          <a:p>
            <a:pPr indent="0" lvl="0" marL="0" rtl="0" algn="l">
              <a:spcBef>
                <a:spcPts val="0"/>
              </a:spcBef>
              <a:spcAft>
                <a:spcPts val="0"/>
              </a:spcAft>
              <a:buNone/>
            </a:pPr>
            <a:r>
              <a:rPr lang="fr" sz="1200">
                <a:solidFill>
                  <a:srgbClr val="FFFFFF"/>
                </a:solidFill>
              </a:rPr>
              <a:t>--------		---------------------------		---------  --------	-----------------		--------------</a:t>
            </a:r>
            <a:endParaRPr sz="1200">
              <a:solidFill>
                <a:srgbClr val="FFFFFF"/>
              </a:solidFill>
            </a:endParaRPr>
          </a:p>
          <a:p>
            <a:pPr indent="0" lvl="0" marL="0" rtl="0" algn="l">
              <a:spcBef>
                <a:spcPts val="0"/>
              </a:spcBef>
              <a:spcAft>
                <a:spcPts val="0"/>
              </a:spcAft>
              <a:buNone/>
            </a:pPr>
            <a:r>
              <a:rPr lang="fr" sz="1200">
                <a:solidFill>
                  <a:srgbClr val="FFFFFF"/>
                </a:solidFill>
              </a:rPr>
              <a:t>Ethernet	Intel(R) PRO/1000		         6  Up		08-00-27-BF-01-6F	    1 Gbps</a:t>
            </a:r>
            <a:endParaRPr sz="1200">
              <a:solidFill>
                <a:srgbClr val="FFFFFF"/>
              </a:solidFill>
            </a:endParaRPr>
          </a:p>
        </p:txBody>
      </p:sp>
      <p:sp>
        <p:nvSpPr>
          <p:cNvPr id="407" name="Google Shape;407;p57"/>
          <p:cNvSpPr txBox="1"/>
          <p:nvPr/>
        </p:nvSpPr>
        <p:spPr>
          <a:xfrm>
            <a:off x="533000" y="3520275"/>
            <a:ext cx="1953600" cy="1483200"/>
          </a:xfrm>
          <a:prstGeom prst="rect">
            <a:avLst/>
          </a:prstGeom>
          <a:noFill/>
          <a:ln>
            <a:noFill/>
          </a:ln>
        </p:spPr>
        <p:txBody>
          <a:bodyPr anchorCtr="0" anchor="ctr" bIns="0" lIns="0" spcFirstLastPara="1" rIns="0" wrap="square" tIns="0">
            <a:normAutofit/>
          </a:bodyPr>
          <a:lstStyle/>
          <a:p>
            <a:pPr indent="0" lvl="0" marL="0" rtl="0" algn="l">
              <a:lnSpc>
                <a:spcPct val="115000"/>
              </a:lnSpc>
              <a:spcBef>
                <a:spcPts val="0"/>
              </a:spcBef>
              <a:spcAft>
                <a:spcPts val="0"/>
              </a:spcAft>
              <a:buNone/>
            </a:pPr>
            <a:r>
              <a:rPr lang="fr" sz="1800">
                <a:solidFill>
                  <a:srgbClr val="3B424E"/>
                </a:solidFill>
                <a:latin typeface="Raleway"/>
                <a:ea typeface="Raleway"/>
                <a:cs typeface="Raleway"/>
                <a:sym typeface="Raleway"/>
              </a:rPr>
              <a:t>Avec Powershell :</a:t>
            </a:r>
            <a:endParaRPr sz="1800">
              <a:solidFill>
                <a:srgbClr val="3B424E"/>
              </a:solidFill>
              <a:latin typeface="Raleway"/>
              <a:ea typeface="Raleway"/>
              <a:cs typeface="Raleway"/>
              <a:sym typeface="Raleway"/>
            </a:endParaRPr>
          </a:p>
          <a:p>
            <a:pPr indent="0" lvl="0" marL="0" rtl="0" algn="l">
              <a:lnSpc>
                <a:spcPct val="115000"/>
              </a:lnSpc>
              <a:spcBef>
                <a:spcPts val="0"/>
              </a:spcBef>
              <a:spcAft>
                <a:spcPts val="0"/>
              </a:spcAft>
              <a:buNone/>
            </a:pPr>
            <a:r>
              <a:rPr lang="fr" sz="1800">
                <a:solidFill>
                  <a:srgbClr val="3B424E"/>
                </a:solidFill>
              </a:rPr>
              <a:t>Get-NetAdapter</a:t>
            </a:r>
            <a:endParaRPr sz="1800">
              <a:solidFill>
                <a:srgbClr val="3B424E"/>
              </a:solidFill>
              <a:latin typeface="Raleway"/>
              <a:ea typeface="Raleway"/>
              <a:cs typeface="Raleway"/>
              <a:sym typeface="Raleway"/>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sp>
        <p:nvSpPr>
          <p:cNvPr id="412" name="Google Shape;412;p58"/>
          <p:cNvSpPr txBox="1"/>
          <p:nvPr>
            <p:ph type="title"/>
          </p:nvPr>
        </p:nvSpPr>
        <p:spPr>
          <a:xfrm>
            <a:off x="1835550" y="1787700"/>
            <a:ext cx="5472900" cy="1568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fr"/>
              <a:t>La trame ethernet</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sp>
        <p:nvSpPr>
          <p:cNvPr id="417" name="Google Shape;417;p59"/>
          <p:cNvSpPr txBox="1"/>
          <p:nvPr/>
        </p:nvSpPr>
        <p:spPr>
          <a:xfrm>
            <a:off x="5653850" y="343200"/>
            <a:ext cx="3510000" cy="3600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fr">
                <a:solidFill>
                  <a:srgbClr val="FFFFFF"/>
                </a:solidFill>
                <a:latin typeface="Raleway Light"/>
                <a:ea typeface="Raleway Light"/>
                <a:cs typeface="Raleway Light"/>
                <a:sym typeface="Raleway Light"/>
              </a:rPr>
              <a:t>En détails</a:t>
            </a:r>
            <a:endParaRPr>
              <a:solidFill>
                <a:srgbClr val="FFFFFF"/>
              </a:solidFill>
              <a:latin typeface="Raleway Light"/>
              <a:ea typeface="Raleway Light"/>
              <a:cs typeface="Raleway Light"/>
              <a:sym typeface="Raleway Light"/>
            </a:endParaRPr>
          </a:p>
        </p:txBody>
      </p:sp>
      <p:sp>
        <p:nvSpPr>
          <p:cNvPr id="418" name="Google Shape;418;p59"/>
          <p:cNvSpPr txBox="1"/>
          <p:nvPr/>
        </p:nvSpPr>
        <p:spPr>
          <a:xfrm>
            <a:off x="1323650" y="149750"/>
            <a:ext cx="4285500" cy="7200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fr" sz="2200">
                <a:solidFill>
                  <a:srgbClr val="FFFFFF"/>
                </a:solidFill>
                <a:latin typeface="Varela Round"/>
                <a:ea typeface="Varela Round"/>
                <a:cs typeface="Varela Round"/>
                <a:sym typeface="Varela Round"/>
              </a:rPr>
              <a:t>La trame ethernet</a:t>
            </a:r>
            <a:endParaRPr sz="2200">
              <a:solidFill>
                <a:srgbClr val="FFFFFF"/>
              </a:solidFill>
              <a:latin typeface="Varela Round"/>
              <a:ea typeface="Varela Round"/>
              <a:cs typeface="Varela Round"/>
              <a:sym typeface="Varela Round"/>
            </a:endParaRPr>
          </a:p>
        </p:txBody>
      </p:sp>
      <p:sp>
        <p:nvSpPr>
          <p:cNvPr id="419" name="Google Shape;419;p59"/>
          <p:cNvSpPr txBox="1"/>
          <p:nvPr/>
        </p:nvSpPr>
        <p:spPr>
          <a:xfrm>
            <a:off x="533000" y="1180613"/>
            <a:ext cx="8471100" cy="5313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fr" sz="3700">
                <a:solidFill>
                  <a:srgbClr val="F76C6C"/>
                </a:solidFill>
                <a:latin typeface="Varela Round"/>
                <a:ea typeface="Varela Round"/>
                <a:cs typeface="Varela Round"/>
                <a:sym typeface="Varela Round"/>
              </a:rPr>
              <a:t>Le format général de la trame</a:t>
            </a:r>
            <a:endParaRPr sz="3700">
              <a:solidFill>
                <a:srgbClr val="F76C6C"/>
              </a:solidFill>
              <a:latin typeface="Varela Round"/>
              <a:ea typeface="Varela Round"/>
              <a:cs typeface="Varela Round"/>
              <a:sym typeface="Varela Round"/>
            </a:endParaRPr>
          </a:p>
        </p:txBody>
      </p:sp>
      <p:sp>
        <p:nvSpPr>
          <p:cNvPr id="420" name="Google Shape;420;p59"/>
          <p:cNvSpPr txBox="1"/>
          <p:nvPr/>
        </p:nvSpPr>
        <p:spPr>
          <a:xfrm>
            <a:off x="614600" y="1960325"/>
            <a:ext cx="7961700" cy="3043200"/>
          </a:xfrm>
          <a:prstGeom prst="rect">
            <a:avLst/>
          </a:prstGeom>
          <a:noFill/>
          <a:ln>
            <a:noFill/>
          </a:ln>
        </p:spPr>
        <p:txBody>
          <a:bodyPr anchorCtr="0" anchor="ctr" bIns="0" lIns="0" spcFirstLastPara="1" rIns="0" wrap="square" tIns="0">
            <a:normAutofit fontScale="77500" lnSpcReduction="10000"/>
          </a:bodyPr>
          <a:lstStyle/>
          <a:p>
            <a:pPr indent="0" lvl="0" marL="0" rtl="0" algn="just">
              <a:lnSpc>
                <a:spcPct val="115000"/>
              </a:lnSpc>
              <a:spcBef>
                <a:spcPts val="0"/>
              </a:spcBef>
              <a:spcAft>
                <a:spcPts val="0"/>
              </a:spcAft>
              <a:buNone/>
            </a:pPr>
            <a:r>
              <a:rPr lang="fr" sz="2000">
                <a:solidFill>
                  <a:srgbClr val="3B424E"/>
                </a:solidFill>
                <a:latin typeface="Raleway"/>
                <a:ea typeface="Raleway"/>
                <a:cs typeface="Raleway"/>
                <a:sym typeface="Raleway"/>
              </a:rPr>
              <a:t>La trame ethernet est constituée des </a:t>
            </a:r>
            <a:r>
              <a:rPr lang="fr" sz="2000">
                <a:solidFill>
                  <a:srgbClr val="3B424E"/>
                </a:solidFill>
                <a:latin typeface="Raleway"/>
                <a:ea typeface="Raleway"/>
                <a:cs typeface="Raleway"/>
                <a:sym typeface="Raleway"/>
              </a:rPr>
              <a:t>éléments</a:t>
            </a:r>
            <a:r>
              <a:rPr lang="fr" sz="2000">
                <a:solidFill>
                  <a:srgbClr val="3B424E"/>
                </a:solidFill>
                <a:latin typeface="Raleway"/>
                <a:ea typeface="Raleway"/>
                <a:cs typeface="Raleway"/>
                <a:sym typeface="Raleway"/>
              </a:rPr>
              <a:t> suivants:</a:t>
            </a:r>
            <a:endParaRPr sz="2000">
              <a:solidFill>
                <a:srgbClr val="3B424E"/>
              </a:solidFill>
              <a:latin typeface="Raleway"/>
              <a:ea typeface="Raleway"/>
              <a:cs typeface="Raleway"/>
              <a:sym typeface="Raleway"/>
            </a:endParaRPr>
          </a:p>
          <a:p>
            <a:pPr indent="-327025" lvl="0" marL="457200" rtl="0" algn="just">
              <a:lnSpc>
                <a:spcPct val="115000"/>
              </a:lnSpc>
              <a:spcBef>
                <a:spcPts val="0"/>
              </a:spcBef>
              <a:spcAft>
                <a:spcPts val="0"/>
              </a:spcAft>
              <a:buClr>
                <a:srgbClr val="3B424E"/>
              </a:buClr>
              <a:buSzPct val="100000"/>
              <a:buFont typeface="Raleway"/>
              <a:buChar char="-"/>
            </a:pPr>
            <a:r>
              <a:rPr lang="fr" sz="2000">
                <a:solidFill>
                  <a:srgbClr val="3B424E"/>
                </a:solidFill>
                <a:latin typeface="Raleway"/>
                <a:ea typeface="Raleway"/>
                <a:cs typeface="Raleway"/>
                <a:sym typeface="Raleway"/>
              </a:rPr>
              <a:t>Un </a:t>
            </a:r>
            <a:r>
              <a:rPr b="1" lang="fr" sz="2000">
                <a:solidFill>
                  <a:srgbClr val="3B424E"/>
                </a:solidFill>
                <a:latin typeface="Raleway"/>
                <a:ea typeface="Raleway"/>
                <a:cs typeface="Raleway"/>
                <a:sym typeface="Raleway"/>
              </a:rPr>
              <a:t>début de trame</a:t>
            </a:r>
            <a:r>
              <a:rPr lang="fr" sz="2000">
                <a:solidFill>
                  <a:srgbClr val="3B424E"/>
                </a:solidFill>
                <a:latin typeface="Raleway"/>
                <a:ea typeface="Raleway"/>
                <a:cs typeface="Raleway"/>
                <a:sym typeface="Raleway"/>
              </a:rPr>
              <a:t> (ou préambule)</a:t>
            </a:r>
            <a:endParaRPr sz="2000">
              <a:solidFill>
                <a:srgbClr val="3B424E"/>
              </a:solidFill>
              <a:latin typeface="Raleway"/>
              <a:ea typeface="Raleway"/>
              <a:cs typeface="Raleway"/>
              <a:sym typeface="Raleway"/>
            </a:endParaRPr>
          </a:p>
          <a:p>
            <a:pPr indent="-327025" lvl="0" marL="457200" rtl="0" algn="just">
              <a:lnSpc>
                <a:spcPct val="115000"/>
              </a:lnSpc>
              <a:spcBef>
                <a:spcPts val="0"/>
              </a:spcBef>
              <a:spcAft>
                <a:spcPts val="0"/>
              </a:spcAft>
              <a:buClr>
                <a:srgbClr val="3B424E"/>
              </a:buClr>
              <a:buSzPct val="100000"/>
              <a:buFont typeface="Raleway"/>
              <a:buChar char="-"/>
            </a:pPr>
            <a:r>
              <a:rPr lang="fr" sz="2000">
                <a:solidFill>
                  <a:srgbClr val="3B424E"/>
                </a:solidFill>
                <a:latin typeface="Raleway"/>
                <a:ea typeface="Raleway"/>
                <a:cs typeface="Raleway"/>
                <a:sym typeface="Raleway"/>
              </a:rPr>
              <a:t>Un </a:t>
            </a:r>
            <a:r>
              <a:rPr b="1" lang="fr" sz="2000">
                <a:solidFill>
                  <a:srgbClr val="3B424E"/>
                </a:solidFill>
                <a:latin typeface="Raleway"/>
                <a:ea typeface="Raleway"/>
                <a:cs typeface="Raleway"/>
                <a:sym typeface="Raleway"/>
              </a:rPr>
              <a:t>MAC header</a:t>
            </a:r>
            <a:r>
              <a:rPr lang="fr" sz="2000">
                <a:solidFill>
                  <a:srgbClr val="3B424E"/>
                </a:solidFill>
                <a:latin typeface="Raleway"/>
                <a:ea typeface="Raleway"/>
                <a:cs typeface="Raleway"/>
                <a:sym typeface="Raleway"/>
              </a:rPr>
              <a:t> (entête de liaison):</a:t>
            </a:r>
            <a:endParaRPr sz="2000">
              <a:solidFill>
                <a:srgbClr val="3B424E"/>
              </a:solidFill>
              <a:latin typeface="Raleway"/>
              <a:ea typeface="Raleway"/>
              <a:cs typeface="Raleway"/>
              <a:sym typeface="Raleway"/>
            </a:endParaRPr>
          </a:p>
          <a:p>
            <a:pPr indent="-327025" lvl="1" marL="914400" rtl="0" algn="just">
              <a:lnSpc>
                <a:spcPct val="115000"/>
              </a:lnSpc>
              <a:spcBef>
                <a:spcPts val="0"/>
              </a:spcBef>
              <a:spcAft>
                <a:spcPts val="0"/>
              </a:spcAft>
              <a:buClr>
                <a:srgbClr val="3B424E"/>
              </a:buClr>
              <a:buSzPct val="100000"/>
              <a:buFont typeface="Raleway"/>
              <a:buChar char="-"/>
            </a:pPr>
            <a:r>
              <a:rPr b="1" lang="fr" sz="2000">
                <a:solidFill>
                  <a:srgbClr val="3B424E"/>
                </a:solidFill>
                <a:latin typeface="Raleway"/>
                <a:ea typeface="Raleway"/>
                <a:cs typeface="Raleway"/>
                <a:sym typeface="Raleway"/>
              </a:rPr>
              <a:t>Adresse MAC</a:t>
            </a:r>
            <a:r>
              <a:rPr lang="fr" sz="2000">
                <a:solidFill>
                  <a:srgbClr val="3B424E"/>
                </a:solidFill>
                <a:latin typeface="Raleway"/>
                <a:ea typeface="Raleway"/>
                <a:cs typeface="Raleway"/>
                <a:sym typeface="Raleway"/>
              </a:rPr>
              <a:t> de destination</a:t>
            </a:r>
            <a:endParaRPr sz="2000">
              <a:solidFill>
                <a:srgbClr val="3B424E"/>
              </a:solidFill>
              <a:latin typeface="Raleway"/>
              <a:ea typeface="Raleway"/>
              <a:cs typeface="Raleway"/>
              <a:sym typeface="Raleway"/>
            </a:endParaRPr>
          </a:p>
          <a:p>
            <a:pPr indent="-327025" lvl="1" marL="914400" rtl="0" algn="just">
              <a:lnSpc>
                <a:spcPct val="115000"/>
              </a:lnSpc>
              <a:spcBef>
                <a:spcPts val="0"/>
              </a:spcBef>
              <a:spcAft>
                <a:spcPts val="0"/>
              </a:spcAft>
              <a:buClr>
                <a:srgbClr val="3B424E"/>
              </a:buClr>
              <a:buSzPct val="100000"/>
              <a:buFont typeface="Raleway"/>
              <a:buChar char="-"/>
            </a:pPr>
            <a:r>
              <a:rPr b="1" lang="fr" sz="2000">
                <a:solidFill>
                  <a:srgbClr val="3B424E"/>
                </a:solidFill>
                <a:latin typeface="Raleway"/>
                <a:ea typeface="Raleway"/>
                <a:cs typeface="Raleway"/>
                <a:sym typeface="Raleway"/>
              </a:rPr>
              <a:t>Adresse MAC</a:t>
            </a:r>
            <a:r>
              <a:rPr lang="fr" sz="2000">
                <a:solidFill>
                  <a:srgbClr val="3B424E"/>
                </a:solidFill>
                <a:latin typeface="Raleway"/>
                <a:ea typeface="Raleway"/>
                <a:cs typeface="Raleway"/>
                <a:sym typeface="Raleway"/>
              </a:rPr>
              <a:t> source</a:t>
            </a:r>
            <a:endParaRPr sz="2000">
              <a:solidFill>
                <a:srgbClr val="3B424E"/>
              </a:solidFill>
              <a:latin typeface="Raleway"/>
              <a:ea typeface="Raleway"/>
              <a:cs typeface="Raleway"/>
              <a:sym typeface="Raleway"/>
            </a:endParaRPr>
          </a:p>
          <a:p>
            <a:pPr indent="-327025" lvl="1" marL="914400" rtl="0" algn="just">
              <a:lnSpc>
                <a:spcPct val="115000"/>
              </a:lnSpc>
              <a:spcBef>
                <a:spcPts val="0"/>
              </a:spcBef>
              <a:spcAft>
                <a:spcPts val="0"/>
              </a:spcAft>
              <a:buClr>
                <a:srgbClr val="3B424E"/>
              </a:buClr>
              <a:buSzPct val="100000"/>
              <a:buFont typeface="Raleway"/>
              <a:buChar char="-"/>
            </a:pPr>
            <a:r>
              <a:rPr b="1" lang="fr" sz="2000">
                <a:solidFill>
                  <a:srgbClr val="3B424E"/>
                </a:solidFill>
                <a:latin typeface="Raleway"/>
                <a:ea typeface="Raleway"/>
                <a:cs typeface="Raleway"/>
                <a:sym typeface="Raleway"/>
              </a:rPr>
              <a:t>EtherType </a:t>
            </a:r>
            <a:r>
              <a:rPr lang="fr" sz="2000">
                <a:solidFill>
                  <a:srgbClr val="3B424E"/>
                </a:solidFill>
                <a:latin typeface="Raleway"/>
                <a:ea typeface="Raleway"/>
                <a:cs typeface="Raleway"/>
                <a:sym typeface="Raleway"/>
              </a:rPr>
              <a:t>(type de contenu)</a:t>
            </a:r>
            <a:endParaRPr sz="2000">
              <a:solidFill>
                <a:srgbClr val="3B424E"/>
              </a:solidFill>
              <a:latin typeface="Raleway"/>
              <a:ea typeface="Raleway"/>
              <a:cs typeface="Raleway"/>
              <a:sym typeface="Raleway"/>
            </a:endParaRPr>
          </a:p>
          <a:p>
            <a:pPr indent="-327025" lvl="0" marL="457200" rtl="0" algn="just">
              <a:lnSpc>
                <a:spcPct val="115000"/>
              </a:lnSpc>
              <a:spcBef>
                <a:spcPts val="0"/>
              </a:spcBef>
              <a:spcAft>
                <a:spcPts val="0"/>
              </a:spcAft>
              <a:buClr>
                <a:srgbClr val="3B424E"/>
              </a:buClr>
              <a:buSzPct val="100000"/>
              <a:buFont typeface="Raleway"/>
              <a:buChar char="-"/>
            </a:pPr>
            <a:r>
              <a:rPr lang="fr" sz="2000">
                <a:solidFill>
                  <a:srgbClr val="3B424E"/>
                </a:solidFill>
                <a:latin typeface="Raleway"/>
                <a:ea typeface="Raleway"/>
                <a:cs typeface="Raleway"/>
                <a:sym typeface="Raleway"/>
              </a:rPr>
              <a:t>Le </a:t>
            </a:r>
            <a:r>
              <a:rPr b="1" lang="fr" sz="2000">
                <a:solidFill>
                  <a:srgbClr val="3B424E"/>
                </a:solidFill>
                <a:latin typeface="Raleway"/>
                <a:ea typeface="Raleway"/>
                <a:cs typeface="Raleway"/>
                <a:sym typeface="Raleway"/>
              </a:rPr>
              <a:t>datagramme IP</a:t>
            </a:r>
            <a:r>
              <a:rPr lang="fr" sz="2000">
                <a:solidFill>
                  <a:srgbClr val="3B424E"/>
                </a:solidFill>
                <a:latin typeface="Raleway"/>
                <a:ea typeface="Raleway"/>
                <a:cs typeface="Raleway"/>
                <a:sym typeface="Raleway"/>
              </a:rPr>
              <a:t>: les données à transporter</a:t>
            </a:r>
            <a:endParaRPr sz="2000">
              <a:solidFill>
                <a:srgbClr val="3B424E"/>
              </a:solidFill>
              <a:latin typeface="Raleway"/>
              <a:ea typeface="Raleway"/>
              <a:cs typeface="Raleway"/>
              <a:sym typeface="Raleway"/>
            </a:endParaRPr>
          </a:p>
          <a:p>
            <a:pPr indent="-327025" lvl="0" marL="457200" rtl="0" algn="just">
              <a:lnSpc>
                <a:spcPct val="115000"/>
              </a:lnSpc>
              <a:spcBef>
                <a:spcPts val="0"/>
              </a:spcBef>
              <a:spcAft>
                <a:spcPts val="0"/>
              </a:spcAft>
              <a:buClr>
                <a:srgbClr val="3B424E"/>
              </a:buClr>
              <a:buSzPct val="100000"/>
              <a:buFont typeface="Raleway"/>
              <a:buChar char="-"/>
            </a:pPr>
            <a:r>
              <a:rPr lang="fr" sz="2000">
                <a:solidFill>
                  <a:srgbClr val="3B424E"/>
                </a:solidFill>
                <a:latin typeface="Raleway"/>
                <a:ea typeface="Raleway"/>
                <a:cs typeface="Raleway"/>
                <a:sym typeface="Raleway"/>
              </a:rPr>
              <a:t>Un </a:t>
            </a:r>
            <a:r>
              <a:rPr b="1" lang="fr" sz="2000">
                <a:solidFill>
                  <a:srgbClr val="3B424E"/>
                </a:solidFill>
                <a:latin typeface="Raleway"/>
                <a:ea typeface="Raleway"/>
                <a:cs typeface="Raleway"/>
                <a:sym typeface="Raleway"/>
              </a:rPr>
              <a:t>CRC checksum</a:t>
            </a:r>
            <a:r>
              <a:rPr lang="fr" sz="2000">
                <a:solidFill>
                  <a:srgbClr val="3B424E"/>
                </a:solidFill>
                <a:latin typeface="Raleway"/>
                <a:ea typeface="Raleway"/>
                <a:cs typeface="Raleway"/>
                <a:sym typeface="Raleway"/>
              </a:rPr>
              <a:t> (somme de contrôle</a:t>
            </a:r>
            <a:r>
              <a:rPr lang="fr" sz="2000">
                <a:solidFill>
                  <a:srgbClr val="3B424E"/>
                </a:solidFill>
                <a:latin typeface="Raleway"/>
                <a:ea typeface="Raleway"/>
                <a:cs typeface="Raleway"/>
                <a:sym typeface="Raleway"/>
              </a:rPr>
              <a:t>) ou </a:t>
            </a:r>
            <a:r>
              <a:rPr b="1" lang="fr" sz="2000">
                <a:solidFill>
                  <a:srgbClr val="3B424E"/>
                </a:solidFill>
                <a:latin typeface="Raleway"/>
                <a:ea typeface="Raleway"/>
                <a:cs typeface="Raleway"/>
                <a:sym typeface="Raleway"/>
              </a:rPr>
              <a:t>FCS</a:t>
            </a:r>
            <a:r>
              <a:rPr lang="fr" sz="2000">
                <a:solidFill>
                  <a:srgbClr val="3B424E"/>
                </a:solidFill>
                <a:latin typeface="Raleway"/>
                <a:ea typeface="Raleway"/>
                <a:cs typeface="Raleway"/>
                <a:sym typeface="Raleway"/>
              </a:rPr>
              <a:t> (Frame Check Sequence) =&gt; permet de vérifier si la trame n'a pas été altérée pendant le trajet</a:t>
            </a:r>
            <a:endParaRPr sz="2000">
              <a:solidFill>
                <a:srgbClr val="3B424E"/>
              </a:solidFill>
              <a:latin typeface="Raleway"/>
              <a:ea typeface="Raleway"/>
              <a:cs typeface="Raleway"/>
              <a:sym typeface="Raleway"/>
            </a:endParaRPr>
          </a:p>
          <a:p>
            <a:pPr indent="0" lvl="0" marL="0" rtl="0" algn="just">
              <a:lnSpc>
                <a:spcPct val="115000"/>
              </a:lnSpc>
              <a:spcBef>
                <a:spcPts val="0"/>
              </a:spcBef>
              <a:spcAft>
                <a:spcPts val="0"/>
              </a:spcAft>
              <a:buNone/>
            </a:pPr>
            <a:r>
              <a:rPr lang="fr" sz="2000">
                <a:solidFill>
                  <a:srgbClr val="3B424E"/>
                </a:solidFill>
                <a:latin typeface="Raleway"/>
                <a:ea typeface="Raleway"/>
                <a:cs typeface="Raleway"/>
                <a:sym typeface="Raleway"/>
              </a:rPr>
              <a:t>Pour pouvoir être traités, ces différents éléments sont de taille et de position fixe !</a:t>
            </a:r>
            <a:endParaRPr sz="2000">
              <a:solidFill>
                <a:srgbClr val="3B424E"/>
              </a:solidFill>
              <a:latin typeface="Raleway"/>
              <a:ea typeface="Raleway"/>
              <a:cs typeface="Raleway"/>
              <a:sym typeface="Raleway"/>
            </a:endParaRPr>
          </a:p>
          <a:p>
            <a:pPr indent="0" lvl="0" marL="0" rtl="0" algn="just">
              <a:lnSpc>
                <a:spcPct val="115000"/>
              </a:lnSpc>
              <a:spcBef>
                <a:spcPts val="0"/>
              </a:spcBef>
              <a:spcAft>
                <a:spcPts val="0"/>
              </a:spcAft>
              <a:buNone/>
            </a:pPr>
            <a:r>
              <a:rPr lang="fr" sz="2000">
                <a:solidFill>
                  <a:srgbClr val="3B424E"/>
                </a:solidFill>
                <a:latin typeface="Raleway"/>
                <a:ea typeface="Raleway"/>
                <a:cs typeface="Raleway"/>
                <a:sym typeface="Raleway"/>
              </a:rPr>
              <a:t>La trame sous cette forme est au niveau de la couche réseau (couche 4 du modèle TCP/IP)</a:t>
            </a:r>
            <a:endParaRPr sz="2000">
              <a:solidFill>
                <a:srgbClr val="3B424E"/>
              </a:solidFill>
              <a:latin typeface="Raleway"/>
              <a:ea typeface="Raleway"/>
              <a:cs typeface="Raleway"/>
              <a:sym typeface="Raleway"/>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p60"/>
          <p:cNvSpPr txBox="1"/>
          <p:nvPr/>
        </p:nvSpPr>
        <p:spPr>
          <a:xfrm>
            <a:off x="5653850" y="343200"/>
            <a:ext cx="3510000" cy="3600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fr">
                <a:solidFill>
                  <a:srgbClr val="FFFFFF"/>
                </a:solidFill>
                <a:latin typeface="Raleway Light"/>
                <a:ea typeface="Raleway Light"/>
                <a:cs typeface="Raleway Light"/>
                <a:sym typeface="Raleway Light"/>
              </a:rPr>
              <a:t>En détails</a:t>
            </a:r>
            <a:endParaRPr>
              <a:solidFill>
                <a:srgbClr val="FFFFFF"/>
              </a:solidFill>
              <a:latin typeface="Raleway Light"/>
              <a:ea typeface="Raleway Light"/>
              <a:cs typeface="Raleway Light"/>
              <a:sym typeface="Raleway Light"/>
            </a:endParaRPr>
          </a:p>
        </p:txBody>
      </p:sp>
      <p:sp>
        <p:nvSpPr>
          <p:cNvPr id="426" name="Google Shape;426;p60"/>
          <p:cNvSpPr txBox="1"/>
          <p:nvPr/>
        </p:nvSpPr>
        <p:spPr>
          <a:xfrm>
            <a:off x="1323650" y="149750"/>
            <a:ext cx="4285500" cy="7200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fr" sz="2200">
                <a:solidFill>
                  <a:srgbClr val="FFFFFF"/>
                </a:solidFill>
                <a:latin typeface="Varela Round"/>
                <a:ea typeface="Varela Round"/>
                <a:cs typeface="Varela Round"/>
                <a:sym typeface="Varela Round"/>
              </a:rPr>
              <a:t>La trame ethernet</a:t>
            </a:r>
            <a:endParaRPr sz="2200">
              <a:solidFill>
                <a:srgbClr val="FFFFFF"/>
              </a:solidFill>
              <a:latin typeface="Varela Round"/>
              <a:ea typeface="Varela Round"/>
              <a:cs typeface="Varela Round"/>
              <a:sym typeface="Varela Round"/>
            </a:endParaRPr>
          </a:p>
        </p:txBody>
      </p:sp>
      <p:sp>
        <p:nvSpPr>
          <p:cNvPr id="427" name="Google Shape;427;p60"/>
          <p:cNvSpPr txBox="1"/>
          <p:nvPr/>
        </p:nvSpPr>
        <p:spPr>
          <a:xfrm>
            <a:off x="533000" y="1180613"/>
            <a:ext cx="8471100" cy="5313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fr" sz="3700">
                <a:solidFill>
                  <a:srgbClr val="F76C6C"/>
                </a:solidFill>
                <a:latin typeface="Varela Round"/>
                <a:ea typeface="Varela Round"/>
                <a:cs typeface="Varela Round"/>
                <a:sym typeface="Varela Round"/>
              </a:rPr>
              <a:t>Schéma général de la trame ethernet</a:t>
            </a:r>
            <a:endParaRPr sz="3700">
              <a:solidFill>
                <a:srgbClr val="F76C6C"/>
              </a:solidFill>
              <a:latin typeface="Varela Round"/>
              <a:ea typeface="Varela Round"/>
              <a:cs typeface="Varela Round"/>
              <a:sym typeface="Varela Round"/>
            </a:endParaRPr>
          </a:p>
        </p:txBody>
      </p:sp>
      <p:pic>
        <p:nvPicPr>
          <p:cNvPr id="428" name="Google Shape;428;p60"/>
          <p:cNvPicPr preferRelativeResize="0"/>
          <p:nvPr/>
        </p:nvPicPr>
        <p:blipFill>
          <a:blip r:embed="rId3">
            <a:alphaModFix/>
          </a:blip>
          <a:stretch>
            <a:fillRect/>
          </a:stretch>
        </p:blipFill>
        <p:spPr>
          <a:xfrm>
            <a:off x="228913" y="2647653"/>
            <a:ext cx="8686175" cy="98087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 name="Shape 432"/>
        <p:cNvGrpSpPr/>
        <p:nvPr/>
      </p:nvGrpSpPr>
      <p:grpSpPr>
        <a:xfrm>
          <a:off x="0" y="0"/>
          <a:ext cx="0" cy="0"/>
          <a:chOff x="0" y="0"/>
          <a:chExt cx="0" cy="0"/>
        </a:xfrm>
      </p:grpSpPr>
      <p:sp>
        <p:nvSpPr>
          <p:cNvPr id="433" name="Google Shape;433;p61"/>
          <p:cNvSpPr txBox="1"/>
          <p:nvPr/>
        </p:nvSpPr>
        <p:spPr>
          <a:xfrm>
            <a:off x="5653850" y="343200"/>
            <a:ext cx="3510000" cy="3600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fr">
                <a:solidFill>
                  <a:srgbClr val="FFFFFF"/>
                </a:solidFill>
                <a:latin typeface="Raleway Light"/>
                <a:ea typeface="Raleway Light"/>
                <a:cs typeface="Raleway Light"/>
                <a:sym typeface="Raleway Light"/>
              </a:rPr>
              <a:t>Commençons</a:t>
            </a:r>
            <a:r>
              <a:rPr lang="fr">
                <a:solidFill>
                  <a:srgbClr val="FFFFFF"/>
                </a:solidFill>
                <a:latin typeface="Raleway Light"/>
                <a:ea typeface="Raleway Light"/>
                <a:cs typeface="Raleway Light"/>
                <a:sym typeface="Raleway Light"/>
              </a:rPr>
              <a:t> par le commencement</a:t>
            </a:r>
            <a:endParaRPr>
              <a:solidFill>
                <a:srgbClr val="FFFFFF"/>
              </a:solidFill>
              <a:latin typeface="Raleway Light"/>
              <a:ea typeface="Raleway Light"/>
              <a:cs typeface="Raleway Light"/>
              <a:sym typeface="Raleway Light"/>
            </a:endParaRPr>
          </a:p>
        </p:txBody>
      </p:sp>
      <p:sp>
        <p:nvSpPr>
          <p:cNvPr id="434" name="Google Shape;434;p61"/>
          <p:cNvSpPr txBox="1"/>
          <p:nvPr/>
        </p:nvSpPr>
        <p:spPr>
          <a:xfrm>
            <a:off x="1323650" y="149750"/>
            <a:ext cx="4285500" cy="7200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fr" sz="2200">
                <a:solidFill>
                  <a:schemeClr val="lt1"/>
                </a:solidFill>
                <a:latin typeface="Varela Round"/>
                <a:ea typeface="Varela Round"/>
                <a:cs typeface="Varela Round"/>
                <a:sym typeface="Varela Round"/>
              </a:rPr>
              <a:t>La trame ethernet</a:t>
            </a:r>
            <a:endParaRPr sz="2200">
              <a:solidFill>
                <a:srgbClr val="FFFFFF"/>
              </a:solidFill>
              <a:latin typeface="Varela Round"/>
              <a:ea typeface="Varela Round"/>
              <a:cs typeface="Varela Round"/>
              <a:sym typeface="Varela Round"/>
            </a:endParaRPr>
          </a:p>
        </p:txBody>
      </p:sp>
      <p:sp>
        <p:nvSpPr>
          <p:cNvPr id="435" name="Google Shape;435;p61"/>
          <p:cNvSpPr txBox="1"/>
          <p:nvPr/>
        </p:nvSpPr>
        <p:spPr>
          <a:xfrm>
            <a:off x="533000" y="1180613"/>
            <a:ext cx="8471100" cy="5313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fr" sz="3700">
                <a:solidFill>
                  <a:srgbClr val="F76C6C"/>
                </a:solidFill>
                <a:latin typeface="Varela Round"/>
                <a:ea typeface="Varela Round"/>
                <a:cs typeface="Varela Round"/>
                <a:sym typeface="Varela Round"/>
              </a:rPr>
              <a:t>Début de trame</a:t>
            </a:r>
            <a:endParaRPr sz="3700">
              <a:solidFill>
                <a:srgbClr val="F76C6C"/>
              </a:solidFill>
              <a:latin typeface="Varela Round"/>
              <a:ea typeface="Varela Round"/>
              <a:cs typeface="Varela Round"/>
              <a:sym typeface="Varela Round"/>
            </a:endParaRPr>
          </a:p>
        </p:txBody>
      </p:sp>
      <p:sp>
        <p:nvSpPr>
          <p:cNvPr id="436" name="Google Shape;436;p61"/>
          <p:cNvSpPr txBox="1"/>
          <p:nvPr/>
        </p:nvSpPr>
        <p:spPr>
          <a:xfrm>
            <a:off x="614600" y="1960325"/>
            <a:ext cx="7961700" cy="3043200"/>
          </a:xfrm>
          <a:prstGeom prst="rect">
            <a:avLst/>
          </a:prstGeom>
          <a:noFill/>
          <a:ln>
            <a:noFill/>
          </a:ln>
        </p:spPr>
        <p:txBody>
          <a:bodyPr anchorCtr="0" anchor="ctr" bIns="0" lIns="0" spcFirstLastPara="1" rIns="0" wrap="square" tIns="0">
            <a:noAutofit/>
          </a:bodyPr>
          <a:lstStyle/>
          <a:p>
            <a:pPr indent="0" lvl="0" marL="0" rtl="0" algn="just">
              <a:lnSpc>
                <a:spcPct val="115000"/>
              </a:lnSpc>
              <a:spcBef>
                <a:spcPts val="0"/>
              </a:spcBef>
              <a:spcAft>
                <a:spcPts val="0"/>
              </a:spcAft>
              <a:buSzPts val="935"/>
              <a:buNone/>
            </a:pPr>
            <a:r>
              <a:rPr lang="fr" sz="2000">
                <a:solidFill>
                  <a:srgbClr val="3B424E"/>
                </a:solidFill>
                <a:latin typeface="Raleway"/>
                <a:ea typeface="Raleway"/>
                <a:cs typeface="Raleway"/>
                <a:sym typeface="Raleway"/>
              </a:rPr>
              <a:t>Le début de la trame annonce une trame ethernet.</a:t>
            </a:r>
            <a:endParaRPr sz="2000">
              <a:solidFill>
                <a:srgbClr val="3B424E"/>
              </a:solidFill>
              <a:latin typeface="Raleway"/>
              <a:ea typeface="Raleway"/>
              <a:cs typeface="Raleway"/>
              <a:sym typeface="Raleway"/>
            </a:endParaRPr>
          </a:p>
          <a:p>
            <a:pPr indent="0" lvl="0" marL="0" rtl="0" algn="just">
              <a:lnSpc>
                <a:spcPct val="115000"/>
              </a:lnSpc>
              <a:spcBef>
                <a:spcPts val="0"/>
              </a:spcBef>
              <a:spcAft>
                <a:spcPts val="0"/>
              </a:spcAft>
              <a:buSzPts val="935"/>
              <a:buNone/>
            </a:pPr>
            <a:r>
              <a:rPr lang="fr" sz="2000">
                <a:solidFill>
                  <a:srgbClr val="3B424E"/>
                </a:solidFill>
                <a:latin typeface="Raleway"/>
                <a:ea typeface="Raleway"/>
                <a:cs typeface="Raleway"/>
                <a:sym typeface="Raleway"/>
              </a:rPr>
              <a:t>Il est composé de:</a:t>
            </a:r>
            <a:endParaRPr sz="2000">
              <a:solidFill>
                <a:srgbClr val="3B424E"/>
              </a:solidFill>
              <a:latin typeface="Raleway"/>
              <a:ea typeface="Raleway"/>
              <a:cs typeface="Raleway"/>
              <a:sym typeface="Raleway"/>
            </a:endParaRPr>
          </a:p>
          <a:p>
            <a:pPr indent="-355600" lvl="0" marL="457200" rtl="0" algn="just">
              <a:lnSpc>
                <a:spcPct val="115000"/>
              </a:lnSpc>
              <a:spcBef>
                <a:spcPts val="0"/>
              </a:spcBef>
              <a:spcAft>
                <a:spcPts val="0"/>
              </a:spcAft>
              <a:buClr>
                <a:srgbClr val="3B424E"/>
              </a:buClr>
              <a:buSzPts val="2000"/>
              <a:buFont typeface="Raleway"/>
              <a:buChar char="-"/>
            </a:pPr>
            <a:r>
              <a:rPr lang="fr" sz="2000">
                <a:solidFill>
                  <a:srgbClr val="3B424E"/>
                </a:solidFill>
                <a:latin typeface="Raleway"/>
                <a:ea typeface="Raleway"/>
                <a:cs typeface="Raleway"/>
                <a:sym typeface="Raleway"/>
              </a:rPr>
              <a:t>7 octets de valeur </a:t>
            </a:r>
            <a:r>
              <a:rPr b="1" lang="fr" sz="2000">
                <a:solidFill>
                  <a:srgbClr val="0000FF"/>
                </a:solidFill>
                <a:latin typeface="Raleway"/>
                <a:ea typeface="Raleway"/>
                <a:cs typeface="Raleway"/>
                <a:sym typeface="Raleway"/>
              </a:rPr>
              <a:t>10101010 (0xAA)</a:t>
            </a:r>
            <a:endParaRPr b="1" sz="2000">
              <a:solidFill>
                <a:srgbClr val="0000FF"/>
              </a:solidFill>
              <a:latin typeface="Raleway"/>
              <a:ea typeface="Raleway"/>
              <a:cs typeface="Raleway"/>
              <a:sym typeface="Raleway"/>
            </a:endParaRPr>
          </a:p>
          <a:p>
            <a:pPr indent="-355600" lvl="0" marL="457200" rtl="0" algn="just">
              <a:lnSpc>
                <a:spcPct val="115000"/>
              </a:lnSpc>
              <a:spcBef>
                <a:spcPts val="0"/>
              </a:spcBef>
              <a:spcAft>
                <a:spcPts val="0"/>
              </a:spcAft>
              <a:buClr>
                <a:srgbClr val="3B424E"/>
              </a:buClr>
              <a:buSzPts val="2000"/>
              <a:buFont typeface="Raleway"/>
              <a:buChar char="-"/>
            </a:pPr>
            <a:r>
              <a:rPr lang="fr" sz="2000">
                <a:solidFill>
                  <a:srgbClr val="3B424E"/>
                </a:solidFill>
                <a:latin typeface="Raleway"/>
                <a:ea typeface="Raleway"/>
                <a:cs typeface="Raleway"/>
                <a:sym typeface="Raleway"/>
              </a:rPr>
              <a:t>1 octet de valeur </a:t>
            </a:r>
            <a:r>
              <a:rPr b="1" lang="fr" sz="2000">
                <a:solidFill>
                  <a:srgbClr val="FF00FF"/>
                </a:solidFill>
                <a:latin typeface="Raleway"/>
                <a:ea typeface="Raleway"/>
                <a:cs typeface="Raleway"/>
                <a:sym typeface="Raleway"/>
              </a:rPr>
              <a:t>10101011 (0xAB) </a:t>
            </a:r>
            <a:r>
              <a:rPr lang="fr" sz="2000">
                <a:solidFill>
                  <a:srgbClr val="3B424E"/>
                </a:solidFill>
                <a:latin typeface="Raleway"/>
                <a:ea typeface="Raleway"/>
                <a:cs typeface="Raleway"/>
                <a:sym typeface="Raleway"/>
              </a:rPr>
              <a:t>: SFD (Starting Frame Delimiter) ⇒ </a:t>
            </a:r>
            <a:r>
              <a:rPr lang="fr" sz="2000">
                <a:solidFill>
                  <a:srgbClr val="3B424E"/>
                </a:solidFill>
                <a:latin typeface="Raleway"/>
                <a:ea typeface="Raleway"/>
                <a:cs typeface="Raleway"/>
                <a:sym typeface="Raleway"/>
              </a:rPr>
              <a:t>doit</a:t>
            </a:r>
            <a:r>
              <a:rPr lang="fr" sz="2000">
                <a:solidFill>
                  <a:srgbClr val="3B424E"/>
                </a:solidFill>
                <a:latin typeface="Raleway"/>
                <a:ea typeface="Raleway"/>
                <a:cs typeface="Raleway"/>
                <a:sym typeface="Raleway"/>
              </a:rPr>
              <a:t> être reçu en entier pour valider le début de la trame.</a:t>
            </a:r>
            <a:endParaRPr sz="2000">
              <a:solidFill>
                <a:srgbClr val="3B424E"/>
              </a:solidFill>
              <a:latin typeface="Raleway"/>
              <a:ea typeface="Raleway"/>
              <a:cs typeface="Raleway"/>
              <a:sym typeface="Raleway"/>
            </a:endParaRPr>
          </a:p>
          <a:p>
            <a:pPr indent="0" lvl="0" marL="0" rtl="0" algn="just">
              <a:lnSpc>
                <a:spcPct val="115000"/>
              </a:lnSpc>
              <a:spcBef>
                <a:spcPts val="0"/>
              </a:spcBef>
              <a:spcAft>
                <a:spcPts val="0"/>
              </a:spcAft>
              <a:buSzPts val="935"/>
              <a:buNone/>
            </a:pPr>
            <a:r>
              <a:rPr lang="fr" sz="2000">
                <a:solidFill>
                  <a:srgbClr val="3B424E"/>
                </a:solidFill>
                <a:latin typeface="Raleway"/>
                <a:ea typeface="Raleway"/>
                <a:cs typeface="Raleway"/>
                <a:sym typeface="Raleway"/>
              </a:rPr>
              <a:t>Permet la synchronisation des équipements</a:t>
            </a:r>
            <a:endParaRPr sz="2000">
              <a:solidFill>
                <a:srgbClr val="3B424E"/>
              </a:solidFill>
              <a:latin typeface="Raleway"/>
              <a:ea typeface="Raleway"/>
              <a:cs typeface="Raleway"/>
              <a:sym typeface="Raleway"/>
            </a:endParaRPr>
          </a:p>
          <a:p>
            <a:pPr indent="0" lvl="0" marL="0" rtl="0" algn="just">
              <a:lnSpc>
                <a:spcPct val="115000"/>
              </a:lnSpc>
              <a:spcBef>
                <a:spcPts val="0"/>
              </a:spcBef>
              <a:spcAft>
                <a:spcPts val="0"/>
              </a:spcAft>
              <a:buSzPts val="935"/>
              <a:buNone/>
            </a:pPr>
            <a:r>
              <a:rPr lang="fr" sz="2000">
                <a:solidFill>
                  <a:srgbClr val="3B424E"/>
                </a:solidFill>
                <a:latin typeface="Raleway"/>
                <a:ea typeface="Raleway"/>
                <a:cs typeface="Raleway"/>
                <a:sym typeface="Raleway"/>
              </a:rPr>
              <a:t>Le préfixe de chaque trame est donc : </a:t>
            </a:r>
            <a:r>
              <a:rPr b="1" lang="fr" sz="2000">
                <a:solidFill>
                  <a:srgbClr val="0000FF"/>
                </a:solidFill>
                <a:latin typeface="Raleway"/>
                <a:ea typeface="Raleway"/>
                <a:cs typeface="Raleway"/>
                <a:sym typeface="Raleway"/>
              </a:rPr>
              <a:t>10101010 10101010 10101010 10101010 10101010 10101010 10101010</a:t>
            </a:r>
            <a:r>
              <a:rPr lang="fr" sz="2000">
                <a:solidFill>
                  <a:srgbClr val="3B424E"/>
                </a:solidFill>
                <a:latin typeface="Raleway"/>
                <a:ea typeface="Raleway"/>
                <a:cs typeface="Raleway"/>
                <a:sym typeface="Raleway"/>
              </a:rPr>
              <a:t> </a:t>
            </a:r>
            <a:r>
              <a:rPr b="1" lang="fr" sz="2000">
                <a:solidFill>
                  <a:srgbClr val="FF00FF"/>
                </a:solidFill>
                <a:latin typeface="Raleway"/>
                <a:ea typeface="Raleway"/>
                <a:cs typeface="Raleway"/>
                <a:sym typeface="Raleway"/>
              </a:rPr>
              <a:t>10101011</a:t>
            </a:r>
            <a:endParaRPr sz="2000">
              <a:solidFill>
                <a:srgbClr val="3B424E"/>
              </a:solidFill>
              <a:latin typeface="Raleway"/>
              <a:ea typeface="Raleway"/>
              <a:cs typeface="Raleway"/>
              <a:sym typeface="Raleway"/>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sp>
        <p:nvSpPr>
          <p:cNvPr id="441" name="Google Shape;441;p62"/>
          <p:cNvSpPr txBox="1"/>
          <p:nvPr/>
        </p:nvSpPr>
        <p:spPr>
          <a:xfrm>
            <a:off x="5653850" y="343200"/>
            <a:ext cx="3510000" cy="3600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fr">
                <a:solidFill>
                  <a:srgbClr val="FFFFFF"/>
                </a:solidFill>
                <a:latin typeface="Raleway Light"/>
                <a:ea typeface="Raleway Light"/>
                <a:cs typeface="Raleway Light"/>
                <a:sym typeface="Raleway Light"/>
              </a:rPr>
              <a:t>De qui vers où ?</a:t>
            </a:r>
            <a:endParaRPr>
              <a:solidFill>
                <a:srgbClr val="FFFFFF"/>
              </a:solidFill>
              <a:latin typeface="Raleway Light"/>
              <a:ea typeface="Raleway Light"/>
              <a:cs typeface="Raleway Light"/>
              <a:sym typeface="Raleway Light"/>
            </a:endParaRPr>
          </a:p>
        </p:txBody>
      </p:sp>
      <p:sp>
        <p:nvSpPr>
          <p:cNvPr id="442" name="Google Shape;442;p62"/>
          <p:cNvSpPr txBox="1"/>
          <p:nvPr/>
        </p:nvSpPr>
        <p:spPr>
          <a:xfrm>
            <a:off x="1323650" y="149750"/>
            <a:ext cx="4285500" cy="7200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fr" sz="2200">
                <a:solidFill>
                  <a:schemeClr val="lt1"/>
                </a:solidFill>
                <a:latin typeface="Varela Round"/>
                <a:ea typeface="Varela Round"/>
                <a:cs typeface="Varela Round"/>
                <a:sym typeface="Varela Round"/>
              </a:rPr>
              <a:t>La trame ethernet</a:t>
            </a:r>
            <a:endParaRPr sz="2200">
              <a:solidFill>
                <a:srgbClr val="FFFFFF"/>
              </a:solidFill>
              <a:latin typeface="Varela Round"/>
              <a:ea typeface="Varela Round"/>
              <a:cs typeface="Varela Round"/>
              <a:sym typeface="Varela Round"/>
            </a:endParaRPr>
          </a:p>
        </p:txBody>
      </p:sp>
      <p:sp>
        <p:nvSpPr>
          <p:cNvPr id="443" name="Google Shape;443;p62"/>
          <p:cNvSpPr txBox="1"/>
          <p:nvPr/>
        </p:nvSpPr>
        <p:spPr>
          <a:xfrm>
            <a:off x="533000" y="1180613"/>
            <a:ext cx="8471100" cy="531300"/>
          </a:xfrm>
          <a:prstGeom prst="rect">
            <a:avLst/>
          </a:prstGeom>
          <a:noFill/>
          <a:ln>
            <a:noFill/>
          </a:ln>
        </p:spPr>
        <p:txBody>
          <a:bodyPr anchorCtr="0" anchor="t" bIns="0" lIns="0" spcFirstLastPara="1" rIns="0" wrap="square" tIns="0">
            <a:normAutofit lnSpcReduction="10000"/>
          </a:bodyPr>
          <a:lstStyle/>
          <a:p>
            <a:pPr indent="0" lvl="0" marL="0" rtl="0" algn="l">
              <a:spcBef>
                <a:spcPts val="0"/>
              </a:spcBef>
              <a:spcAft>
                <a:spcPts val="0"/>
              </a:spcAft>
              <a:buNone/>
            </a:pPr>
            <a:r>
              <a:rPr lang="fr" sz="3700">
                <a:solidFill>
                  <a:srgbClr val="F76C6C"/>
                </a:solidFill>
                <a:latin typeface="Varela Round"/>
                <a:ea typeface="Varela Round"/>
                <a:cs typeface="Varela Round"/>
                <a:sym typeface="Varela Round"/>
              </a:rPr>
              <a:t>MAC header (ou en-tête de liaison)</a:t>
            </a:r>
            <a:endParaRPr sz="3700">
              <a:solidFill>
                <a:srgbClr val="F76C6C"/>
              </a:solidFill>
              <a:latin typeface="Varela Round"/>
              <a:ea typeface="Varela Round"/>
              <a:cs typeface="Varela Round"/>
              <a:sym typeface="Varela Round"/>
            </a:endParaRPr>
          </a:p>
        </p:txBody>
      </p:sp>
      <p:sp>
        <p:nvSpPr>
          <p:cNvPr id="444" name="Google Shape;444;p62"/>
          <p:cNvSpPr txBox="1"/>
          <p:nvPr/>
        </p:nvSpPr>
        <p:spPr>
          <a:xfrm>
            <a:off x="614600" y="1960325"/>
            <a:ext cx="6583200" cy="3043200"/>
          </a:xfrm>
          <a:prstGeom prst="rect">
            <a:avLst/>
          </a:prstGeom>
          <a:noFill/>
          <a:ln>
            <a:noFill/>
          </a:ln>
        </p:spPr>
        <p:txBody>
          <a:bodyPr anchorCtr="0" anchor="ctr" bIns="0" lIns="0" spcFirstLastPara="1" rIns="0" wrap="square" tIns="0">
            <a:noAutofit/>
          </a:bodyPr>
          <a:lstStyle/>
          <a:p>
            <a:pPr indent="0" lvl="0" marL="0" rtl="0" algn="just">
              <a:lnSpc>
                <a:spcPct val="100000"/>
              </a:lnSpc>
              <a:spcBef>
                <a:spcPts val="0"/>
              </a:spcBef>
              <a:spcAft>
                <a:spcPts val="0"/>
              </a:spcAft>
              <a:buSzPts val="770"/>
              <a:buNone/>
            </a:pPr>
            <a:r>
              <a:rPr lang="fr" sz="1840">
                <a:solidFill>
                  <a:srgbClr val="3B424E"/>
                </a:solidFill>
                <a:latin typeface="Raleway"/>
                <a:ea typeface="Raleway"/>
                <a:cs typeface="Raleway"/>
                <a:sym typeface="Raleway"/>
              </a:rPr>
              <a:t>Suite de 14 octets:</a:t>
            </a:r>
            <a:endParaRPr sz="1840">
              <a:solidFill>
                <a:srgbClr val="3B424E"/>
              </a:solidFill>
              <a:latin typeface="Raleway"/>
              <a:ea typeface="Raleway"/>
              <a:cs typeface="Raleway"/>
              <a:sym typeface="Raleway"/>
            </a:endParaRPr>
          </a:p>
          <a:p>
            <a:pPr indent="-345440" lvl="0" marL="457200" rtl="0" algn="just">
              <a:lnSpc>
                <a:spcPct val="100000"/>
              </a:lnSpc>
              <a:spcBef>
                <a:spcPts val="0"/>
              </a:spcBef>
              <a:spcAft>
                <a:spcPts val="0"/>
              </a:spcAft>
              <a:buClr>
                <a:srgbClr val="3B424E"/>
              </a:buClr>
              <a:buSzPts val="1840"/>
              <a:buFont typeface="Raleway"/>
              <a:buChar char="-"/>
            </a:pPr>
            <a:r>
              <a:rPr b="1" lang="fr" sz="1840">
                <a:solidFill>
                  <a:srgbClr val="3B424E"/>
                </a:solidFill>
                <a:latin typeface="Raleway"/>
                <a:ea typeface="Raleway"/>
                <a:cs typeface="Raleway"/>
                <a:sym typeface="Raleway"/>
              </a:rPr>
              <a:t>6 octets </a:t>
            </a:r>
            <a:r>
              <a:rPr lang="fr" sz="1840">
                <a:solidFill>
                  <a:srgbClr val="3B424E"/>
                </a:solidFill>
                <a:latin typeface="Raleway"/>
                <a:ea typeface="Raleway"/>
                <a:cs typeface="Raleway"/>
                <a:sym typeface="Raleway"/>
              </a:rPr>
              <a:t>(48 bits) pour</a:t>
            </a:r>
            <a:r>
              <a:rPr b="1" lang="fr" sz="1840">
                <a:solidFill>
                  <a:srgbClr val="3B424E"/>
                </a:solidFill>
                <a:latin typeface="Raleway"/>
                <a:ea typeface="Raleway"/>
                <a:cs typeface="Raleway"/>
                <a:sym typeface="Raleway"/>
              </a:rPr>
              <a:t> l’adresse MAC destinataire</a:t>
            </a:r>
            <a:endParaRPr b="1" sz="1840">
              <a:solidFill>
                <a:srgbClr val="3B424E"/>
              </a:solidFill>
              <a:latin typeface="Raleway"/>
              <a:ea typeface="Raleway"/>
              <a:cs typeface="Raleway"/>
              <a:sym typeface="Raleway"/>
            </a:endParaRPr>
          </a:p>
          <a:p>
            <a:pPr indent="-345440" lvl="0" marL="457200" rtl="0" algn="just">
              <a:lnSpc>
                <a:spcPct val="100000"/>
              </a:lnSpc>
              <a:spcBef>
                <a:spcPts val="0"/>
              </a:spcBef>
              <a:spcAft>
                <a:spcPts val="0"/>
              </a:spcAft>
              <a:buClr>
                <a:srgbClr val="3B424E"/>
              </a:buClr>
              <a:buSzPts val="1840"/>
              <a:buFont typeface="Raleway"/>
              <a:buChar char="-"/>
            </a:pPr>
            <a:r>
              <a:rPr b="1" lang="fr" sz="1840">
                <a:solidFill>
                  <a:srgbClr val="3B424E"/>
                </a:solidFill>
                <a:latin typeface="Raleway"/>
                <a:ea typeface="Raleway"/>
                <a:cs typeface="Raleway"/>
                <a:sym typeface="Raleway"/>
              </a:rPr>
              <a:t>6 octets </a:t>
            </a:r>
            <a:r>
              <a:rPr b="1" lang="fr" sz="1840">
                <a:solidFill>
                  <a:srgbClr val="3B424E"/>
                </a:solidFill>
                <a:latin typeface="Raleway"/>
                <a:ea typeface="Raleway"/>
                <a:cs typeface="Raleway"/>
                <a:sym typeface="Raleway"/>
              </a:rPr>
              <a:t> </a:t>
            </a:r>
            <a:r>
              <a:rPr lang="fr" sz="1840">
                <a:solidFill>
                  <a:srgbClr val="3B424E"/>
                </a:solidFill>
                <a:latin typeface="Raleway"/>
                <a:ea typeface="Raleway"/>
                <a:cs typeface="Raleway"/>
                <a:sym typeface="Raleway"/>
              </a:rPr>
              <a:t>(48 bits)</a:t>
            </a:r>
            <a:r>
              <a:rPr b="1" lang="fr" sz="1840">
                <a:solidFill>
                  <a:srgbClr val="3B424E"/>
                </a:solidFill>
                <a:latin typeface="Raleway"/>
                <a:ea typeface="Raleway"/>
                <a:cs typeface="Raleway"/>
                <a:sym typeface="Raleway"/>
              </a:rPr>
              <a:t> </a:t>
            </a:r>
            <a:r>
              <a:rPr lang="fr" sz="1840">
                <a:solidFill>
                  <a:srgbClr val="3B424E"/>
                </a:solidFill>
                <a:latin typeface="Raleway"/>
                <a:ea typeface="Raleway"/>
                <a:cs typeface="Raleway"/>
                <a:sym typeface="Raleway"/>
              </a:rPr>
              <a:t>pour</a:t>
            </a:r>
            <a:r>
              <a:rPr b="1" lang="fr" sz="1840">
                <a:solidFill>
                  <a:srgbClr val="3B424E"/>
                </a:solidFill>
                <a:latin typeface="Raleway"/>
                <a:ea typeface="Raleway"/>
                <a:cs typeface="Raleway"/>
                <a:sym typeface="Raleway"/>
              </a:rPr>
              <a:t> l’adresse MAC de l’émetteur</a:t>
            </a:r>
            <a:endParaRPr b="1" sz="1840">
              <a:solidFill>
                <a:srgbClr val="3B424E"/>
              </a:solidFill>
              <a:latin typeface="Raleway"/>
              <a:ea typeface="Raleway"/>
              <a:cs typeface="Raleway"/>
              <a:sym typeface="Raleway"/>
            </a:endParaRPr>
          </a:p>
          <a:p>
            <a:pPr indent="-345440" lvl="0" marL="457200" rtl="0" algn="just">
              <a:lnSpc>
                <a:spcPct val="100000"/>
              </a:lnSpc>
              <a:spcBef>
                <a:spcPts val="0"/>
              </a:spcBef>
              <a:spcAft>
                <a:spcPts val="0"/>
              </a:spcAft>
              <a:buClr>
                <a:srgbClr val="3B424E"/>
              </a:buClr>
              <a:buSzPts val="1840"/>
              <a:buFont typeface="Raleway"/>
              <a:buChar char="-"/>
            </a:pPr>
            <a:r>
              <a:rPr b="1" lang="fr" sz="1840">
                <a:solidFill>
                  <a:srgbClr val="3B424E"/>
                </a:solidFill>
                <a:latin typeface="Raleway"/>
                <a:ea typeface="Raleway"/>
                <a:cs typeface="Raleway"/>
                <a:sym typeface="Raleway"/>
              </a:rPr>
              <a:t>2 octets </a:t>
            </a:r>
            <a:r>
              <a:rPr lang="fr" sz="1840">
                <a:solidFill>
                  <a:srgbClr val="3B424E"/>
                </a:solidFill>
                <a:latin typeface="Raleway"/>
                <a:ea typeface="Raleway"/>
                <a:cs typeface="Raleway"/>
                <a:sym typeface="Raleway"/>
              </a:rPr>
              <a:t> (16 bits) </a:t>
            </a:r>
            <a:r>
              <a:rPr lang="fr" sz="1840">
                <a:solidFill>
                  <a:srgbClr val="3B424E"/>
                </a:solidFill>
                <a:latin typeface="Raleway"/>
                <a:ea typeface="Raleway"/>
                <a:cs typeface="Raleway"/>
                <a:sym typeface="Raleway"/>
              </a:rPr>
              <a:t>pour </a:t>
            </a:r>
            <a:r>
              <a:rPr b="1" lang="fr" sz="1840">
                <a:solidFill>
                  <a:srgbClr val="3B424E"/>
                </a:solidFill>
                <a:latin typeface="Raleway"/>
                <a:ea typeface="Raleway"/>
                <a:cs typeface="Raleway"/>
                <a:sym typeface="Raleway"/>
              </a:rPr>
              <a:t>l’EtherType</a:t>
            </a:r>
            <a:endParaRPr b="1" sz="1840">
              <a:solidFill>
                <a:srgbClr val="3B424E"/>
              </a:solidFill>
              <a:latin typeface="Raleway"/>
              <a:ea typeface="Raleway"/>
              <a:cs typeface="Raleway"/>
              <a:sym typeface="Raleway"/>
            </a:endParaRPr>
          </a:p>
          <a:p>
            <a:pPr indent="0" lvl="0" marL="0" rtl="0" algn="just">
              <a:lnSpc>
                <a:spcPct val="100000"/>
              </a:lnSpc>
              <a:spcBef>
                <a:spcPts val="0"/>
              </a:spcBef>
              <a:spcAft>
                <a:spcPts val="0"/>
              </a:spcAft>
              <a:buNone/>
            </a:pPr>
            <a:r>
              <a:t/>
            </a:r>
            <a:endParaRPr sz="1840">
              <a:solidFill>
                <a:srgbClr val="3B424E"/>
              </a:solidFill>
              <a:latin typeface="Raleway"/>
              <a:ea typeface="Raleway"/>
              <a:cs typeface="Raleway"/>
              <a:sym typeface="Raleway"/>
            </a:endParaRPr>
          </a:p>
          <a:p>
            <a:pPr indent="0" lvl="0" marL="0" rtl="0" algn="just">
              <a:lnSpc>
                <a:spcPct val="100000"/>
              </a:lnSpc>
              <a:spcBef>
                <a:spcPts val="0"/>
              </a:spcBef>
              <a:spcAft>
                <a:spcPts val="0"/>
              </a:spcAft>
              <a:buNone/>
            </a:pPr>
            <a:r>
              <a:rPr lang="fr" sz="1840">
                <a:solidFill>
                  <a:srgbClr val="3B424E"/>
                </a:solidFill>
                <a:latin typeface="Raleway"/>
                <a:ea typeface="Raleway"/>
                <a:cs typeface="Raleway"/>
                <a:sym typeface="Raleway"/>
              </a:rPr>
              <a:t>Les adresses MAC sont 6 paires de nombre </a:t>
            </a:r>
            <a:r>
              <a:rPr lang="fr" sz="1840">
                <a:solidFill>
                  <a:srgbClr val="3B424E"/>
                </a:solidFill>
                <a:latin typeface="Raleway"/>
                <a:ea typeface="Raleway"/>
                <a:cs typeface="Raleway"/>
                <a:sym typeface="Raleway"/>
              </a:rPr>
              <a:t>hexadécimaux.</a:t>
            </a:r>
            <a:endParaRPr sz="1840">
              <a:solidFill>
                <a:srgbClr val="3B424E"/>
              </a:solidFill>
              <a:latin typeface="Raleway"/>
              <a:ea typeface="Raleway"/>
              <a:cs typeface="Raleway"/>
              <a:sym typeface="Raleway"/>
            </a:endParaRPr>
          </a:p>
          <a:p>
            <a:pPr indent="0" lvl="0" marL="0" rtl="0" algn="just">
              <a:lnSpc>
                <a:spcPct val="100000"/>
              </a:lnSpc>
              <a:spcBef>
                <a:spcPts val="0"/>
              </a:spcBef>
              <a:spcAft>
                <a:spcPts val="0"/>
              </a:spcAft>
              <a:buNone/>
            </a:pPr>
            <a:r>
              <a:rPr lang="fr" sz="1840">
                <a:solidFill>
                  <a:srgbClr val="3B424E"/>
                </a:solidFill>
                <a:latin typeface="Raleway"/>
                <a:ea typeface="Raleway"/>
                <a:cs typeface="Raleway"/>
                <a:sym typeface="Raleway"/>
              </a:rPr>
              <a:t>Par exemple </a:t>
            </a:r>
            <a:r>
              <a:rPr lang="fr" sz="1840">
                <a:solidFill>
                  <a:srgbClr val="3B424E"/>
                </a:solidFill>
              </a:rPr>
              <a:t>0F:B4:AA:07:F4:1A</a:t>
            </a:r>
            <a:endParaRPr sz="1840">
              <a:solidFill>
                <a:srgbClr val="3B424E"/>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sp>
        <p:nvSpPr>
          <p:cNvPr id="449" name="Google Shape;449;p63"/>
          <p:cNvSpPr txBox="1"/>
          <p:nvPr/>
        </p:nvSpPr>
        <p:spPr>
          <a:xfrm>
            <a:off x="5653850" y="343200"/>
            <a:ext cx="3510000" cy="3600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fr">
                <a:solidFill>
                  <a:srgbClr val="FFFFFF"/>
                </a:solidFill>
                <a:latin typeface="Raleway Light"/>
                <a:ea typeface="Raleway Light"/>
                <a:cs typeface="Raleway Light"/>
                <a:sym typeface="Raleway Light"/>
              </a:rPr>
              <a:t>Le type</a:t>
            </a:r>
            <a:endParaRPr>
              <a:solidFill>
                <a:srgbClr val="FFFFFF"/>
              </a:solidFill>
              <a:latin typeface="Raleway Light"/>
              <a:ea typeface="Raleway Light"/>
              <a:cs typeface="Raleway Light"/>
              <a:sym typeface="Raleway Light"/>
            </a:endParaRPr>
          </a:p>
        </p:txBody>
      </p:sp>
      <p:sp>
        <p:nvSpPr>
          <p:cNvPr id="450" name="Google Shape;450;p63"/>
          <p:cNvSpPr txBox="1"/>
          <p:nvPr/>
        </p:nvSpPr>
        <p:spPr>
          <a:xfrm>
            <a:off x="1323650" y="149750"/>
            <a:ext cx="4285500" cy="7200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fr" sz="2200">
                <a:solidFill>
                  <a:schemeClr val="lt1"/>
                </a:solidFill>
                <a:latin typeface="Varela Round"/>
                <a:ea typeface="Varela Round"/>
                <a:cs typeface="Varela Round"/>
                <a:sym typeface="Varela Round"/>
              </a:rPr>
              <a:t>La trame ethernet</a:t>
            </a:r>
            <a:endParaRPr sz="2200">
              <a:solidFill>
                <a:srgbClr val="FFFFFF"/>
              </a:solidFill>
              <a:latin typeface="Varela Round"/>
              <a:ea typeface="Varela Round"/>
              <a:cs typeface="Varela Round"/>
              <a:sym typeface="Varela Round"/>
            </a:endParaRPr>
          </a:p>
        </p:txBody>
      </p:sp>
      <p:sp>
        <p:nvSpPr>
          <p:cNvPr id="451" name="Google Shape;451;p63"/>
          <p:cNvSpPr txBox="1"/>
          <p:nvPr/>
        </p:nvSpPr>
        <p:spPr>
          <a:xfrm>
            <a:off x="533000" y="1180613"/>
            <a:ext cx="8471100" cy="531300"/>
          </a:xfrm>
          <a:prstGeom prst="rect">
            <a:avLst/>
          </a:prstGeom>
          <a:noFill/>
          <a:ln>
            <a:noFill/>
          </a:ln>
        </p:spPr>
        <p:txBody>
          <a:bodyPr anchorCtr="0" anchor="t" bIns="0" lIns="0" spcFirstLastPara="1" rIns="0" wrap="square" tIns="0">
            <a:normAutofit lnSpcReduction="10000"/>
          </a:bodyPr>
          <a:lstStyle/>
          <a:p>
            <a:pPr indent="0" lvl="0" marL="0" rtl="0" algn="l">
              <a:spcBef>
                <a:spcPts val="0"/>
              </a:spcBef>
              <a:spcAft>
                <a:spcPts val="0"/>
              </a:spcAft>
              <a:buNone/>
            </a:pPr>
            <a:r>
              <a:rPr lang="fr" sz="3700">
                <a:solidFill>
                  <a:srgbClr val="F76C6C"/>
                </a:solidFill>
                <a:latin typeface="Varela Round"/>
                <a:ea typeface="Varela Round"/>
                <a:cs typeface="Varela Round"/>
                <a:sym typeface="Varela Round"/>
              </a:rPr>
              <a:t>EtherType</a:t>
            </a:r>
            <a:endParaRPr sz="3700">
              <a:solidFill>
                <a:srgbClr val="F76C6C"/>
              </a:solidFill>
              <a:latin typeface="Varela Round"/>
              <a:ea typeface="Varela Round"/>
              <a:cs typeface="Varela Round"/>
              <a:sym typeface="Varela Round"/>
            </a:endParaRPr>
          </a:p>
        </p:txBody>
      </p:sp>
      <p:sp>
        <p:nvSpPr>
          <p:cNvPr id="452" name="Google Shape;452;p63"/>
          <p:cNvSpPr txBox="1"/>
          <p:nvPr/>
        </p:nvSpPr>
        <p:spPr>
          <a:xfrm>
            <a:off x="614600" y="1960325"/>
            <a:ext cx="8113200" cy="3043200"/>
          </a:xfrm>
          <a:prstGeom prst="rect">
            <a:avLst/>
          </a:prstGeom>
          <a:noFill/>
          <a:ln>
            <a:noFill/>
          </a:ln>
        </p:spPr>
        <p:txBody>
          <a:bodyPr anchorCtr="0" anchor="ctr" bIns="0" lIns="0" spcFirstLastPara="1" rIns="0" wrap="square" tIns="0">
            <a:noAutofit/>
          </a:bodyPr>
          <a:lstStyle/>
          <a:p>
            <a:pPr indent="0" lvl="0" marL="0" rtl="0" algn="just">
              <a:lnSpc>
                <a:spcPct val="80000"/>
              </a:lnSpc>
              <a:spcBef>
                <a:spcPts val="0"/>
              </a:spcBef>
              <a:spcAft>
                <a:spcPts val="0"/>
              </a:spcAft>
              <a:buSzPts val="770"/>
              <a:buNone/>
            </a:pPr>
            <a:r>
              <a:rPr lang="fr" sz="1840">
                <a:solidFill>
                  <a:srgbClr val="3B424E"/>
                </a:solidFill>
                <a:latin typeface="Raleway"/>
                <a:ea typeface="Raleway"/>
                <a:cs typeface="Raleway"/>
                <a:sym typeface="Raleway"/>
              </a:rPr>
              <a:t>Valeur possible :</a:t>
            </a:r>
            <a:endParaRPr sz="1840">
              <a:solidFill>
                <a:srgbClr val="3B424E"/>
              </a:solidFill>
              <a:latin typeface="Raleway"/>
              <a:ea typeface="Raleway"/>
              <a:cs typeface="Raleway"/>
              <a:sym typeface="Raleway"/>
            </a:endParaRPr>
          </a:p>
          <a:p>
            <a:pPr indent="-345440" lvl="0" marL="457200" rtl="0" algn="just">
              <a:lnSpc>
                <a:spcPct val="80000"/>
              </a:lnSpc>
              <a:spcBef>
                <a:spcPts val="0"/>
              </a:spcBef>
              <a:spcAft>
                <a:spcPts val="0"/>
              </a:spcAft>
              <a:buClr>
                <a:srgbClr val="3B424E"/>
              </a:buClr>
              <a:buSzPts val="1840"/>
              <a:buFont typeface="Raleway"/>
              <a:buChar char="-"/>
            </a:pPr>
            <a:r>
              <a:rPr lang="fr" sz="1840">
                <a:solidFill>
                  <a:srgbClr val="3B424E"/>
                </a:solidFill>
                <a:latin typeface="Raleway"/>
                <a:ea typeface="Raleway"/>
                <a:cs typeface="Raleway"/>
                <a:sym typeface="Raleway"/>
              </a:rPr>
              <a:t>Jusqu'à 1500 (0x5DC): Interprété comme le champ "longueur" </a:t>
            </a:r>
            <a:endParaRPr sz="1840">
              <a:solidFill>
                <a:srgbClr val="3B424E"/>
              </a:solidFill>
              <a:latin typeface="Raleway"/>
              <a:ea typeface="Raleway"/>
              <a:cs typeface="Raleway"/>
              <a:sym typeface="Raleway"/>
            </a:endParaRPr>
          </a:p>
          <a:p>
            <a:pPr indent="0" lvl="0" marL="457200" rtl="0" algn="just">
              <a:lnSpc>
                <a:spcPct val="80000"/>
              </a:lnSpc>
              <a:spcBef>
                <a:spcPts val="0"/>
              </a:spcBef>
              <a:spcAft>
                <a:spcPts val="0"/>
              </a:spcAft>
              <a:buSzPts val="770"/>
              <a:buNone/>
            </a:pPr>
            <a:r>
              <a:rPr lang="fr" sz="1840">
                <a:solidFill>
                  <a:srgbClr val="3B424E"/>
                </a:solidFill>
                <a:latin typeface="Raleway"/>
                <a:ea typeface="Raleway"/>
                <a:cs typeface="Raleway"/>
                <a:sym typeface="Raleway"/>
              </a:rPr>
              <a:t>⇒ nombre d'octets du champ "donnée"</a:t>
            </a:r>
            <a:endParaRPr sz="1840">
              <a:solidFill>
                <a:srgbClr val="3B424E"/>
              </a:solidFill>
              <a:latin typeface="Raleway"/>
              <a:ea typeface="Raleway"/>
              <a:cs typeface="Raleway"/>
              <a:sym typeface="Raleway"/>
            </a:endParaRPr>
          </a:p>
          <a:p>
            <a:pPr indent="-345440" lvl="0" marL="457200" rtl="0" algn="just">
              <a:lnSpc>
                <a:spcPct val="80000"/>
              </a:lnSpc>
              <a:spcBef>
                <a:spcPts val="0"/>
              </a:spcBef>
              <a:spcAft>
                <a:spcPts val="0"/>
              </a:spcAft>
              <a:buClr>
                <a:srgbClr val="3B424E"/>
              </a:buClr>
              <a:buSzPts val="1840"/>
              <a:buFont typeface="Raleway"/>
              <a:buChar char="-"/>
            </a:pPr>
            <a:r>
              <a:rPr lang="fr" sz="1840">
                <a:solidFill>
                  <a:srgbClr val="3B424E"/>
                </a:solidFill>
                <a:latin typeface="Raleway"/>
                <a:ea typeface="Raleway"/>
                <a:cs typeface="Raleway"/>
                <a:sym typeface="Raleway"/>
              </a:rPr>
              <a:t>À partir de 1536 (0x600): Interprété comme le champ “Type” </a:t>
            </a:r>
            <a:endParaRPr sz="1840">
              <a:solidFill>
                <a:srgbClr val="3B424E"/>
              </a:solidFill>
              <a:latin typeface="Raleway"/>
              <a:ea typeface="Raleway"/>
              <a:cs typeface="Raleway"/>
              <a:sym typeface="Raleway"/>
            </a:endParaRPr>
          </a:p>
          <a:p>
            <a:pPr indent="0" lvl="0" marL="457200" rtl="0" algn="just">
              <a:lnSpc>
                <a:spcPct val="80000"/>
              </a:lnSpc>
              <a:spcBef>
                <a:spcPts val="0"/>
              </a:spcBef>
              <a:spcAft>
                <a:spcPts val="0"/>
              </a:spcAft>
              <a:buSzPts val="770"/>
              <a:buNone/>
            </a:pPr>
            <a:r>
              <a:rPr lang="fr" sz="1840">
                <a:solidFill>
                  <a:srgbClr val="3B424E"/>
                </a:solidFill>
                <a:latin typeface="Raleway"/>
                <a:ea typeface="Raleway"/>
                <a:cs typeface="Raleway"/>
                <a:sym typeface="Raleway"/>
              </a:rPr>
              <a:t>⇒ nature du protocole de niveau supérieur</a:t>
            </a:r>
            <a:endParaRPr sz="1840">
              <a:solidFill>
                <a:srgbClr val="3B424E"/>
              </a:solidFill>
              <a:latin typeface="Raleway"/>
              <a:ea typeface="Raleway"/>
              <a:cs typeface="Raleway"/>
              <a:sym typeface="Raleway"/>
            </a:endParaRPr>
          </a:p>
          <a:p>
            <a:pPr indent="0" lvl="0" marL="457200" rtl="0" algn="just">
              <a:lnSpc>
                <a:spcPct val="80000"/>
              </a:lnSpc>
              <a:spcBef>
                <a:spcPts val="0"/>
              </a:spcBef>
              <a:spcAft>
                <a:spcPts val="0"/>
              </a:spcAft>
              <a:buSzPts val="770"/>
              <a:buNone/>
            </a:pPr>
            <a:r>
              <a:rPr lang="fr" sz="1840">
                <a:solidFill>
                  <a:srgbClr val="3B424E"/>
                </a:solidFill>
                <a:latin typeface="Raleway"/>
                <a:ea typeface="Raleway"/>
                <a:cs typeface="Raleway"/>
                <a:sym typeface="Raleway"/>
              </a:rPr>
              <a:t>ex: IPV4, WoL, …</a:t>
            </a:r>
            <a:endParaRPr sz="1840">
              <a:solidFill>
                <a:srgbClr val="3B424E"/>
              </a:solidFill>
              <a:latin typeface="Raleway"/>
              <a:ea typeface="Raleway"/>
              <a:cs typeface="Raleway"/>
              <a:sym typeface="Raleway"/>
            </a:endParaRPr>
          </a:p>
          <a:p>
            <a:pPr indent="0" lvl="0" marL="457200" rtl="0" algn="just">
              <a:lnSpc>
                <a:spcPct val="80000"/>
              </a:lnSpc>
              <a:spcBef>
                <a:spcPts val="0"/>
              </a:spcBef>
              <a:spcAft>
                <a:spcPts val="0"/>
              </a:spcAft>
              <a:buSzPts val="770"/>
              <a:buNone/>
            </a:pPr>
            <a:r>
              <a:t/>
            </a:r>
            <a:endParaRPr sz="1840">
              <a:solidFill>
                <a:srgbClr val="3B424E"/>
              </a:solidFill>
              <a:latin typeface="Raleway"/>
              <a:ea typeface="Raleway"/>
              <a:cs typeface="Raleway"/>
              <a:sym typeface="Raleway"/>
            </a:endParaRPr>
          </a:p>
          <a:p>
            <a:pPr indent="0" lvl="0" marL="457200" rtl="0" algn="just">
              <a:lnSpc>
                <a:spcPct val="80000"/>
              </a:lnSpc>
              <a:spcBef>
                <a:spcPts val="0"/>
              </a:spcBef>
              <a:spcAft>
                <a:spcPts val="0"/>
              </a:spcAft>
              <a:buSzPts val="770"/>
              <a:buNone/>
            </a:pPr>
            <a:r>
              <a:t/>
            </a:r>
            <a:endParaRPr sz="1840">
              <a:solidFill>
                <a:srgbClr val="3B424E"/>
              </a:solidFill>
              <a:latin typeface="Raleway"/>
              <a:ea typeface="Raleway"/>
              <a:cs typeface="Raleway"/>
              <a:sym typeface="Raleway"/>
            </a:endParaRPr>
          </a:p>
          <a:p>
            <a:pPr indent="0" lvl="0" marL="457200" rtl="0" algn="just">
              <a:lnSpc>
                <a:spcPct val="80000"/>
              </a:lnSpc>
              <a:spcBef>
                <a:spcPts val="0"/>
              </a:spcBef>
              <a:spcAft>
                <a:spcPts val="0"/>
              </a:spcAft>
              <a:buSzPts val="770"/>
              <a:buNone/>
            </a:pPr>
            <a:r>
              <a:t/>
            </a:r>
            <a:endParaRPr sz="1840">
              <a:solidFill>
                <a:srgbClr val="3B424E"/>
              </a:solidFill>
              <a:latin typeface="Raleway"/>
              <a:ea typeface="Raleway"/>
              <a:cs typeface="Raleway"/>
              <a:sym typeface="Raleway"/>
            </a:endParaRPr>
          </a:p>
        </p:txBody>
      </p:sp>
      <p:sp>
        <p:nvSpPr>
          <p:cNvPr id="453" name="Google Shape;453;p63"/>
          <p:cNvSpPr txBox="1"/>
          <p:nvPr/>
        </p:nvSpPr>
        <p:spPr>
          <a:xfrm>
            <a:off x="5845575" y="4285825"/>
            <a:ext cx="2790000" cy="4926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fr" sz="2000" u="sng">
                <a:solidFill>
                  <a:schemeClr val="hlink"/>
                </a:solidFill>
                <a:latin typeface="Raleway"/>
                <a:ea typeface="Raleway"/>
                <a:cs typeface="Raleway"/>
                <a:sym typeface="Raleway"/>
                <a:hlinkClick r:id="rId3"/>
              </a:rPr>
              <a:t>Quelques EtherType</a:t>
            </a:r>
            <a:endParaRPr/>
          </a:p>
        </p:txBody>
      </p:sp>
      <p:pic>
        <p:nvPicPr>
          <p:cNvPr id="454" name="Google Shape;454;p63"/>
          <p:cNvPicPr preferRelativeResize="0"/>
          <p:nvPr/>
        </p:nvPicPr>
        <p:blipFill>
          <a:blip r:embed="rId4">
            <a:alphaModFix/>
          </a:blip>
          <a:stretch>
            <a:fillRect/>
          </a:stretch>
        </p:blipFill>
        <p:spPr>
          <a:xfrm>
            <a:off x="1877075" y="3812100"/>
            <a:ext cx="2564575" cy="119142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sp>
        <p:nvSpPr>
          <p:cNvPr id="459" name="Google Shape;459;p64"/>
          <p:cNvSpPr txBox="1"/>
          <p:nvPr/>
        </p:nvSpPr>
        <p:spPr>
          <a:xfrm>
            <a:off x="614600" y="1960325"/>
            <a:ext cx="7961700" cy="3043200"/>
          </a:xfrm>
          <a:prstGeom prst="rect">
            <a:avLst/>
          </a:prstGeom>
          <a:noFill/>
          <a:ln>
            <a:noFill/>
          </a:ln>
        </p:spPr>
        <p:txBody>
          <a:bodyPr anchorCtr="0" anchor="ctr" bIns="0" lIns="0" spcFirstLastPara="1" rIns="0" wrap="square" tIns="0">
            <a:noAutofit/>
          </a:bodyPr>
          <a:lstStyle/>
          <a:p>
            <a:pPr indent="0" lvl="0" marL="0" rtl="0" algn="l">
              <a:lnSpc>
                <a:spcPct val="115000"/>
              </a:lnSpc>
              <a:spcBef>
                <a:spcPts val="0"/>
              </a:spcBef>
              <a:spcAft>
                <a:spcPts val="0"/>
              </a:spcAft>
              <a:buNone/>
            </a:pPr>
            <a:r>
              <a:rPr lang="fr" sz="1800">
                <a:solidFill>
                  <a:srgbClr val="3B424E"/>
                </a:solidFill>
                <a:latin typeface="Raleway"/>
                <a:ea typeface="Raleway"/>
                <a:cs typeface="Raleway"/>
                <a:sym typeface="Raleway"/>
              </a:rPr>
              <a:t>Elles sont véhiculées par la trame.</a:t>
            </a:r>
            <a:endParaRPr sz="1800">
              <a:solidFill>
                <a:srgbClr val="3B424E"/>
              </a:solidFill>
              <a:latin typeface="Raleway"/>
              <a:ea typeface="Raleway"/>
              <a:cs typeface="Raleway"/>
              <a:sym typeface="Raleway"/>
            </a:endParaRPr>
          </a:p>
          <a:p>
            <a:pPr indent="0" lvl="0" marL="0" rtl="0" algn="l">
              <a:lnSpc>
                <a:spcPct val="115000"/>
              </a:lnSpc>
              <a:spcBef>
                <a:spcPts val="0"/>
              </a:spcBef>
              <a:spcAft>
                <a:spcPts val="0"/>
              </a:spcAft>
              <a:buNone/>
            </a:pPr>
            <a:r>
              <a:t/>
            </a:r>
            <a:endParaRPr sz="600">
              <a:solidFill>
                <a:srgbClr val="3B424E"/>
              </a:solidFill>
              <a:latin typeface="Raleway"/>
              <a:ea typeface="Raleway"/>
              <a:cs typeface="Raleway"/>
              <a:sym typeface="Raleway"/>
            </a:endParaRPr>
          </a:p>
          <a:p>
            <a:pPr indent="0" lvl="0" marL="0" rtl="0" algn="l">
              <a:lnSpc>
                <a:spcPct val="115000"/>
              </a:lnSpc>
              <a:spcBef>
                <a:spcPts val="0"/>
              </a:spcBef>
              <a:spcAft>
                <a:spcPts val="0"/>
              </a:spcAft>
              <a:buNone/>
            </a:pPr>
            <a:r>
              <a:rPr lang="fr" sz="1800">
                <a:solidFill>
                  <a:srgbClr val="3B424E"/>
                </a:solidFill>
                <a:latin typeface="Raleway"/>
                <a:ea typeface="Raleway"/>
                <a:cs typeface="Raleway"/>
                <a:sym typeface="Raleway"/>
              </a:rPr>
              <a:t>Emission =&gt; </a:t>
            </a:r>
            <a:r>
              <a:rPr lang="fr" sz="1600">
                <a:solidFill>
                  <a:srgbClr val="3B424E"/>
                </a:solidFill>
                <a:latin typeface="Raleway"/>
                <a:ea typeface="Raleway"/>
                <a:cs typeface="Raleway"/>
                <a:sym typeface="Raleway"/>
              </a:rPr>
              <a:t>Encapsulation du PDU de la couche supérieure (ex. : un paquet IP)</a:t>
            </a:r>
            <a:endParaRPr sz="1600">
              <a:solidFill>
                <a:srgbClr val="3B424E"/>
              </a:solidFill>
              <a:latin typeface="Raleway"/>
              <a:ea typeface="Raleway"/>
              <a:cs typeface="Raleway"/>
              <a:sym typeface="Raleway"/>
            </a:endParaRPr>
          </a:p>
          <a:p>
            <a:pPr indent="0" lvl="0" marL="0" rtl="0" algn="l">
              <a:lnSpc>
                <a:spcPct val="115000"/>
              </a:lnSpc>
              <a:spcBef>
                <a:spcPts val="0"/>
              </a:spcBef>
              <a:spcAft>
                <a:spcPts val="0"/>
              </a:spcAft>
              <a:buNone/>
            </a:pPr>
            <a:r>
              <a:rPr lang="fr" sz="1800">
                <a:solidFill>
                  <a:srgbClr val="3B424E"/>
                </a:solidFill>
                <a:latin typeface="Raleway"/>
                <a:ea typeface="Raleway"/>
                <a:cs typeface="Raleway"/>
                <a:sym typeface="Raleway"/>
              </a:rPr>
              <a:t>Réception =&gt; </a:t>
            </a:r>
            <a:r>
              <a:rPr lang="fr" sz="1600">
                <a:solidFill>
                  <a:srgbClr val="3B424E"/>
                </a:solidFill>
                <a:latin typeface="Raleway"/>
                <a:ea typeface="Raleway"/>
                <a:cs typeface="Raleway"/>
                <a:sym typeface="Raleway"/>
              </a:rPr>
              <a:t>PDU transmis au protocole indiqué par le champ EtherType.</a:t>
            </a:r>
            <a:endParaRPr sz="1600">
              <a:solidFill>
                <a:srgbClr val="3B424E"/>
              </a:solidFill>
              <a:latin typeface="Raleway"/>
              <a:ea typeface="Raleway"/>
              <a:cs typeface="Raleway"/>
              <a:sym typeface="Raleway"/>
            </a:endParaRPr>
          </a:p>
          <a:p>
            <a:pPr indent="0" lvl="0" marL="0" rtl="0" algn="l">
              <a:lnSpc>
                <a:spcPct val="115000"/>
              </a:lnSpc>
              <a:spcBef>
                <a:spcPts val="0"/>
              </a:spcBef>
              <a:spcAft>
                <a:spcPts val="0"/>
              </a:spcAft>
              <a:buNone/>
            </a:pPr>
            <a:r>
              <a:t/>
            </a:r>
            <a:endParaRPr sz="600">
              <a:solidFill>
                <a:srgbClr val="3B424E"/>
              </a:solidFill>
              <a:latin typeface="Raleway"/>
              <a:ea typeface="Raleway"/>
              <a:cs typeface="Raleway"/>
              <a:sym typeface="Raleway"/>
            </a:endParaRPr>
          </a:p>
          <a:p>
            <a:pPr indent="0" lvl="0" marL="0" rtl="0" algn="l">
              <a:lnSpc>
                <a:spcPct val="115000"/>
              </a:lnSpc>
              <a:spcBef>
                <a:spcPts val="0"/>
              </a:spcBef>
              <a:spcAft>
                <a:spcPts val="0"/>
              </a:spcAft>
              <a:buNone/>
            </a:pPr>
            <a:r>
              <a:rPr lang="fr" sz="1800">
                <a:solidFill>
                  <a:srgbClr val="3B424E"/>
                </a:solidFill>
                <a:latin typeface="Raleway"/>
                <a:ea typeface="Raleway"/>
                <a:cs typeface="Raleway"/>
                <a:sym typeface="Raleway"/>
              </a:rPr>
              <a:t>Taille min/max des données: 46 octets / 1500 octets</a:t>
            </a:r>
            <a:endParaRPr sz="1800">
              <a:solidFill>
                <a:srgbClr val="3B424E"/>
              </a:solidFill>
              <a:latin typeface="Raleway"/>
              <a:ea typeface="Raleway"/>
              <a:cs typeface="Raleway"/>
              <a:sym typeface="Raleway"/>
            </a:endParaRPr>
          </a:p>
          <a:p>
            <a:pPr indent="0" lvl="0" marL="0" rtl="0" algn="l">
              <a:lnSpc>
                <a:spcPct val="115000"/>
              </a:lnSpc>
              <a:spcBef>
                <a:spcPts val="0"/>
              </a:spcBef>
              <a:spcAft>
                <a:spcPts val="0"/>
              </a:spcAft>
              <a:buNone/>
            </a:pPr>
            <a:r>
              <a:rPr lang="fr" sz="1800">
                <a:solidFill>
                  <a:srgbClr val="3B424E"/>
                </a:solidFill>
                <a:latin typeface="Raleway"/>
                <a:ea typeface="Raleway"/>
                <a:cs typeface="Raleway"/>
                <a:sym typeface="Raleway"/>
              </a:rPr>
              <a:t>Si la longueur est </a:t>
            </a:r>
            <a:r>
              <a:rPr lang="fr" sz="1800">
                <a:solidFill>
                  <a:srgbClr val="3B424E"/>
                </a:solidFill>
                <a:latin typeface="Raleway"/>
                <a:ea typeface="Raleway"/>
                <a:cs typeface="Raleway"/>
                <a:sym typeface="Raleway"/>
              </a:rPr>
              <a:t>inférieure</a:t>
            </a:r>
            <a:r>
              <a:rPr lang="fr" sz="1800">
                <a:solidFill>
                  <a:srgbClr val="3B424E"/>
                </a:solidFill>
                <a:latin typeface="Raleway"/>
                <a:ea typeface="Raleway"/>
                <a:cs typeface="Raleway"/>
                <a:sym typeface="Raleway"/>
              </a:rPr>
              <a:t> à 46 octets, des octets à 0 (</a:t>
            </a:r>
            <a:r>
              <a:rPr b="1" lang="fr" sz="1800">
                <a:solidFill>
                  <a:srgbClr val="3B424E"/>
                </a:solidFill>
                <a:latin typeface="Raleway"/>
                <a:ea typeface="Raleway"/>
                <a:cs typeface="Raleway"/>
                <a:sym typeface="Raleway"/>
              </a:rPr>
              <a:t>octets de bourrage</a:t>
            </a:r>
            <a:r>
              <a:rPr lang="fr" sz="1800">
                <a:solidFill>
                  <a:srgbClr val="3B424E"/>
                </a:solidFill>
                <a:latin typeface="Raleway"/>
                <a:ea typeface="Raleway"/>
                <a:cs typeface="Raleway"/>
                <a:sym typeface="Raleway"/>
              </a:rPr>
              <a:t>) sont utilisés pour compléter.</a:t>
            </a:r>
            <a:endParaRPr sz="1800">
              <a:solidFill>
                <a:srgbClr val="3B424E"/>
              </a:solidFill>
              <a:latin typeface="Raleway"/>
              <a:ea typeface="Raleway"/>
              <a:cs typeface="Raleway"/>
              <a:sym typeface="Raleway"/>
            </a:endParaRPr>
          </a:p>
          <a:p>
            <a:pPr indent="0" lvl="0" marL="0" rtl="0" algn="l">
              <a:lnSpc>
                <a:spcPct val="115000"/>
              </a:lnSpc>
              <a:spcBef>
                <a:spcPts val="0"/>
              </a:spcBef>
              <a:spcAft>
                <a:spcPts val="0"/>
              </a:spcAft>
              <a:buNone/>
            </a:pPr>
            <a:r>
              <a:t/>
            </a:r>
            <a:endParaRPr sz="600">
              <a:solidFill>
                <a:srgbClr val="3B424E"/>
              </a:solidFill>
              <a:latin typeface="Raleway"/>
              <a:ea typeface="Raleway"/>
              <a:cs typeface="Raleway"/>
              <a:sym typeface="Raleway"/>
            </a:endParaRPr>
          </a:p>
          <a:p>
            <a:pPr indent="0" lvl="0" marL="0" rtl="0" algn="l">
              <a:lnSpc>
                <a:spcPct val="115000"/>
              </a:lnSpc>
              <a:spcBef>
                <a:spcPts val="0"/>
              </a:spcBef>
              <a:spcAft>
                <a:spcPts val="0"/>
              </a:spcAft>
              <a:buNone/>
            </a:pPr>
            <a:r>
              <a:rPr lang="fr" sz="1800">
                <a:solidFill>
                  <a:srgbClr val="3B424E"/>
                </a:solidFill>
                <a:latin typeface="Raleway"/>
                <a:ea typeface="Raleway"/>
                <a:cs typeface="Raleway"/>
                <a:sym typeface="Raleway"/>
              </a:rPr>
              <a:t>La taille maximum des payload d'un lien réseau = MTU (</a:t>
            </a:r>
            <a:r>
              <a:rPr i="1" lang="fr" sz="1800">
                <a:solidFill>
                  <a:srgbClr val="3B424E"/>
                </a:solidFill>
                <a:latin typeface="Raleway"/>
                <a:ea typeface="Raleway"/>
                <a:cs typeface="Raleway"/>
                <a:sym typeface="Raleway"/>
              </a:rPr>
              <a:t>Maximum Transmission Unit</a:t>
            </a:r>
            <a:r>
              <a:rPr lang="fr" sz="1800">
                <a:solidFill>
                  <a:srgbClr val="3B424E"/>
                </a:solidFill>
                <a:latin typeface="Raleway"/>
                <a:ea typeface="Raleway"/>
                <a:cs typeface="Raleway"/>
                <a:sym typeface="Raleway"/>
              </a:rPr>
              <a:t>)</a:t>
            </a:r>
            <a:endParaRPr sz="1800">
              <a:solidFill>
                <a:srgbClr val="3B424E"/>
              </a:solidFill>
              <a:latin typeface="Raleway"/>
              <a:ea typeface="Raleway"/>
              <a:cs typeface="Raleway"/>
              <a:sym typeface="Raleway"/>
            </a:endParaRPr>
          </a:p>
        </p:txBody>
      </p:sp>
      <p:sp>
        <p:nvSpPr>
          <p:cNvPr id="460" name="Google Shape;460;p64"/>
          <p:cNvSpPr txBox="1"/>
          <p:nvPr/>
        </p:nvSpPr>
        <p:spPr>
          <a:xfrm>
            <a:off x="5653850" y="343200"/>
            <a:ext cx="3510000" cy="3600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fr">
                <a:solidFill>
                  <a:srgbClr val="FFFFFF"/>
                </a:solidFill>
                <a:latin typeface="Raleway Light"/>
                <a:ea typeface="Raleway Light"/>
                <a:cs typeface="Raleway Light"/>
                <a:sym typeface="Raleway Light"/>
              </a:rPr>
              <a:t>Ce que j’envoi de mon point de vue</a:t>
            </a:r>
            <a:endParaRPr>
              <a:solidFill>
                <a:srgbClr val="FFFFFF"/>
              </a:solidFill>
              <a:latin typeface="Raleway Light"/>
              <a:ea typeface="Raleway Light"/>
              <a:cs typeface="Raleway Light"/>
              <a:sym typeface="Raleway Light"/>
            </a:endParaRPr>
          </a:p>
        </p:txBody>
      </p:sp>
      <p:sp>
        <p:nvSpPr>
          <p:cNvPr id="461" name="Google Shape;461;p64"/>
          <p:cNvSpPr txBox="1"/>
          <p:nvPr/>
        </p:nvSpPr>
        <p:spPr>
          <a:xfrm>
            <a:off x="1323650" y="149750"/>
            <a:ext cx="4285500" cy="7200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fr" sz="2200">
                <a:solidFill>
                  <a:schemeClr val="lt1"/>
                </a:solidFill>
                <a:latin typeface="Varela Round"/>
                <a:ea typeface="Varela Round"/>
                <a:cs typeface="Varela Round"/>
                <a:sym typeface="Varela Round"/>
              </a:rPr>
              <a:t>La trame ethernet</a:t>
            </a:r>
            <a:endParaRPr sz="2200">
              <a:solidFill>
                <a:srgbClr val="FFFFFF"/>
              </a:solidFill>
              <a:latin typeface="Varela Round"/>
              <a:ea typeface="Varela Round"/>
              <a:cs typeface="Varela Round"/>
              <a:sym typeface="Varela Round"/>
            </a:endParaRPr>
          </a:p>
        </p:txBody>
      </p:sp>
      <p:sp>
        <p:nvSpPr>
          <p:cNvPr id="462" name="Google Shape;462;p64"/>
          <p:cNvSpPr txBox="1"/>
          <p:nvPr/>
        </p:nvSpPr>
        <p:spPr>
          <a:xfrm>
            <a:off x="533000" y="1180613"/>
            <a:ext cx="8471100" cy="531300"/>
          </a:xfrm>
          <a:prstGeom prst="rect">
            <a:avLst/>
          </a:prstGeom>
          <a:noFill/>
          <a:ln>
            <a:noFill/>
          </a:ln>
        </p:spPr>
        <p:txBody>
          <a:bodyPr anchorCtr="0" anchor="t" bIns="0" lIns="0" spcFirstLastPara="1" rIns="0" wrap="square" tIns="0">
            <a:normAutofit lnSpcReduction="10000"/>
          </a:bodyPr>
          <a:lstStyle/>
          <a:p>
            <a:pPr indent="0" lvl="0" marL="0" rtl="0" algn="l">
              <a:spcBef>
                <a:spcPts val="0"/>
              </a:spcBef>
              <a:spcAft>
                <a:spcPts val="0"/>
              </a:spcAft>
              <a:buNone/>
            </a:pPr>
            <a:r>
              <a:rPr lang="fr" sz="3700">
                <a:solidFill>
                  <a:srgbClr val="F76C6C"/>
                </a:solidFill>
                <a:latin typeface="Varela Round"/>
                <a:ea typeface="Varela Round"/>
                <a:cs typeface="Varela Round"/>
                <a:sym typeface="Varela Round"/>
              </a:rPr>
              <a:t>Données transportées (Payload)</a:t>
            </a:r>
            <a:endParaRPr sz="3700">
              <a:solidFill>
                <a:srgbClr val="F76C6C"/>
              </a:solidFill>
              <a:latin typeface="Varela Round"/>
              <a:ea typeface="Varela Round"/>
              <a:cs typeface="Varela Round"/>
              <a:sym typeface="Varela Roun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29"/>
          <p:cNvSpPr txBox="1"/>
          <p:nvPr>
            <p:ph type="title"/>
          </p:nvPr>
        </p:nvSpPr>
        <p:spPr>
          <a:xfrm>
            <a:off x="1835550" y="1787700"/>
            <a:ext cx="5472900" cy="1568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fr"/>
              <a:t>Le norme ethernet</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sp>
        <p:nvSpPr>
          <p:cNvPr id="467" name="Google Shape;467;p65"/>
          <p:cNvSpPr txBox="1"/>
          <p:nvPr/>
        </p:nvSpPr>
        <p:spPr>
          <a:xfrm>
            <a:off x="5653850" y="343200"/>
            <a:ext cx="3510000" cy="3600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fr">
                <a:solidFill>
                  <a:srgbClr val="FFFFFF"/>
                </a:solidFill>
                <a:latin typeface="Raleway Light"/>
                <a:ea typeface="Raleway Light"/>
                <a:cs typeface="Raleway Light"/>
                <a:sym typeface="Raleway Light"/>
              </a:rPr>
              <a:t>L’en-tête des adresses logiques</a:t>
            </a:r>
            <a:endParaRPr>
              <a:solidFill>
                <a:srgbClr val="FFFFFF"/>
              </a:solidFill>
              <a:latin typeface="Raleway Light"/>
              <a:ea typeface="Raleway Light"/>
              <a:cs typeface="Raleway Light"/>
              <a:sym typeface="Raleway Light"/>
            </a:endParaRPr>
          </a:p>
        </p:txBody>
      </p:sp>
      <p:sp>
        <p:nvSpPr>
          <p:cNvPr id="468" name="Google Shape;468;p65"/>
          <p:cNvSpPr txBox="1"/>
          <p:nvPr/>
        </p:nvSpPr>
        <p:spPr>
          <a:xfrm>
            <a:off x="1323650" y="149750"/>
            <a:ext cx="4285500" cy="7200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fr" sz="2200">
                <a:solidFill>
                  <a:schemeClr val="lt1"/>
                </a:solidFill>
                <a:latin typeface="Varela Round"/>
                <a:ea typeface="Varela Round"/>
                <a:cs typeface="Varela Round"/>
                <a:sym typeface="Varela Round"/>
              </a:rPr>
              <a:t>La trame ethernet</a:t>
            </a:r>
            <a:endParaRPr sz="2200">
              <a:solidFill>
                <a:srgbClr val="FFFFFF"/>
              </a:solidFill>
              <a:latin typeface="Varela Round"/>
              <a:ea typeface="Varela Round"/>
              <a:cs typeface="Varela Round"/>
              <a:sym typeface="Varela Round"/>
            </a:endParaRPr>
          </a:p>
        </p:txBody>
      </p:sp>
      <p:sp>
        <p:nvSpPr>
          <p:cNvPr id="469" name="Google Shape;469;p65"/>
          <p:cNvSpPr txBox="1"/>
          <p:nvPr/>
        </p:nvSpPr>
        <p:spPr>
          <a:xfrm>
            <a:off x="533000" y="1180613"/>
            <a:ext cx="8471100" cy="531300"/>
          </a:xfrm>
          <a:prstGeom prst="rect">
            <a:avLst/>
          </a:prstGeom>
          <a:noFill/>
          <a:ln>
            <a:noFill/>
          </a:ln>
        </p:spPr>
        <p:txBody>
          <a:bodyPr anchorCtr="0" anchor="t" bIns="0" lIns="0" spcFirstLastPara="1" rIns="0" wrap="square" tIns="0">
            <a:normAutofit lnSpcReduction="10000"/>
          </a:bodyPr>
          <a:lstStyle/>
          <a:p>
            <a:pPr indent="0" lvl="0" marL="0" rtl="0" algn="l">
              <a:spcBef>
                <a:spcPts val="0"/>
              </a:spcBef>
              <a:spcAft>
                <a:spcPts val="0"/>
              </a:spcAft>
              <a:buNone/>
            </a:pPr>
            <a:r>
              <a:rPr lang="fr" sz="3700">
                <a:solidFill>
                  <a:srgbClr val="F76C6C"/>
                </a:solidFill>
                <a:latin typeface="Varela Round"/>
                <a:ea typeface="Varela Round"/>
                <a:cs typeface="Varela Round"/>
                <a:sym typeface="Varela Round"/>
              </a:rPr>
              <a:t>En-tête IP</a:t>
            </a:r>
            <a:endParaRPr sz="3700">
              <a:solidFill>
                <a:srgbClr val="F76C6C"/>
              </a:solidFill>
              <a:latin typeface="Varela Round"/>
              <a:ea typeface="Varela Round"/>
              <a:cs typeface="Varela Round"/>
              <a:sym typeface="Varela Round"/>
            </a:endParaRPr>
          </a:p>
        </p:txBody>
      </p:sp>
      <p:sp>
        <p:nvSpPr>
          <p:cNvPr id="470" name="Google Shape;470;p65"/>
          <p:cNvSpPr txBox="1"/>
          <p:nvPr/>
        </p:nvSpPr>
        <p:spPr>
          <a:xfrm>
            <a:off x="614600" y="1960325"/>
            <a:ext cx="7961700" cy="3043200"/>
          </a:xfrm>
          <a:prstGeom prst="rect">
            <a:avLst/>
          </a:prstGeom>
          <a:noFill/>
          <a:ln>
            <a:noFill/>
          </a:ln>
        </p:spPr>
        <p:txBody>
          <a:bodyPr anchorCtr="0" anchor="ctr" bIns="0" lIns="0" spcFirstLastPara="1" rIns="0" wrap="square" tIns="0">
            <a:normAutofit/>
          </a:bodyPr>
          <a:lstStyle/>
          <a:p>
            <a:pPr indent="0" lvl="0" marL="0" rtl="0" algn="l">
              <a:lnSpc>
                <a:spcPct val="115000"/>
              </a:lnSpc>
              <a:spcBef>
                <a:spcPts val="0"/>
              </a:spcBef>
              <a:spcAft>
                <a:spcPts val="0"/>
              </a:spcAft>
              <a:buNone/>
            </a:pPr>
            <a:r>
              <a:rPr lang="fr" sz="2000">
                <a:solidFill>
                  <a:srgbClr val="3B424E"/>
                </a:solidFill>
                <a:latin typeface="Raleway"/>
                <a:ea typeface="Raleway"/>
                <a:cs typeface="Raleway"/>
                <a:sym typeface="Raleway"/>
              </a:rPr>
              <a:t>Elle constitue le début du payload.</a:t>
            </a:r>
            <a:endParaRPr sz="2000">
              <a:solidFill>
                <a:srgbClr val="3B424E"/>
              </a:solidFill>
              <a:latin typeface="Raleway"/>
              <a:ea typeface="Raleway"/>
              <a:cs typeface="Raleway"/>
              <a:sym typeface="Raleway"/>
            </a:endParaRPr>
          </a:p>
          <a:p>
            <a:pPr indent="0" lvl="0" marL="0" rtl="0" algn="l">
              <a:lnSpc>
                <a:spcPct val="115000"/>
              </a:lnSpc>
              <a:spcBef>
                <a:spcPts val="0"/>
              </a:spcBef>
              <a:spcAft>
                <a:spcPts val="0"/>
              </a:spcAft>
              <a:buNone/>
            </a:pPr>
            <a:r>
              <a:rPr lang="fr" sz="2000">
                <a:solidFill>
                  <a:srgbClr val="3B424E"/>
                </a:solidFill>
                <a:latin typeface="Raleway"/>
                <a:ea typeface="Raleway"/>
                <a:cs typeface="Raleway"/>
                <a:sym typeface="Raleway"/>
              </a:rPr>
              <a:t>L’en-tête IP est constitué de:</a:t>
            </a:r>
            <a:endParaRPr sz="2000">
              <a:solidFill>
                <a:srgbClr val="3B424E"/>
              </a:solidFill>
              <a:latin typeface="Raleway"/>
              <a:ea typeface="Raleway"/>
              <a:cs typeface="Raleway"/>
              <a:sym typeface="Raleway"/>
            </a:endParaRPr>
          </a:p>
          <a:p>
            <a:pPr indent="-355600" lvl="0" marL="457200" rtl="0" algn="l">
              <a:lnSpc>
                <a:spcPct val="115000"/>
              </a:lnSpc>
              <a:spcBef>
                <a:spcPts val="0"/>
              </a:spcBef>
              <a:spcAft>
                <a:spcPts val="0"/>
              </a:spcAft>
              <a:buClr>
                <a:srgbClr val="3B424E"/>
              </a:buClr>
              <a:buSzPts val="2000"/>
              <a:buFont typeface="Raleway"/>
              <a:buChar char="-"/>
            </a:pPr>
            <a:r>
              <a:rPr lang="fr" sz="2000">
                <a:solidFill>
                  <a:srgbClr val="3B424E"/>
                </a:solidFill>
                <a:latin typeface="Raleway"/>
                <a:ea typeface="Raleway"/>
                <a:cs typeface="Raleway"/>
                <a:sym typeface="Raleway"/>
              </a:rPr>
              <a:t>L’adresse IP source</a:t>
            </a:r>
            <a:endParaRPr sz="2000">
              <a:solidFill>
                <a:srgbClr val="3B424E"/>
              </a:solidFill>
              <a:latin typeface="Raleway"/>
              <a:ea typeface="Raleway"/>
              <a:cs typeface="Raleway"/>
              <a:sym typeface="Raleway"/>
            </a:endParaRPr>
          </a:p>
          <a:p>
            <a:pPr indent="-355600" lvl="0" marL="457200" rtl="0" algn="l">
              <a:lnSpc>
                <a:spcPct val="115000"/>
              </a:lnSpc>
              <a:spcBef>
                <a:spcPts val="0"/>
              </a:spcBef>
              <a:spcAft>
                <a:spcPts val="0"/>
              </a:spcAft>
              <a:buClr>
                <a:srgbClr val="3B424E"/>
              </a:buClr>
              <a:buSzPts val="2000"/>
              <a:buFont typeface="Raleway"/>
              <a:buChar char="-"/>
            </a:pPr>
            <a:r>
              <a:rPr lang="fr" sz="2000">
                <a:solidFill>
                  <a:srgbClr val="3B424E"/>
                </a:solidFill>
                <a:latin typeface="Raleway"/>
                <a:ea typeface="Raleway"/>
                <a:cs typeface="Raleway"/>
                <a:sym typeface="Raleway"/>
              </a:rPr>
              <a:t>L’adresse IP destination</a:t>
            </a:r>
            <a:endParaRPr sz="2000">
              <a:solidFill>
                <a:srgbClr val="3B424E"/>
              </a:solidFill>
              <a:latin typeface="Raleway"/>
              <a:ea typeface="Raleway"/>
              <a:cs typeface="Raleway"/>
              <a:sym typeface="Raleway"/>
            </a:endParaRPr>
          </a:p>
          <a:p>
            <a:pPr indent="0" lvl="0" marL="0" rtl="0" algn="l">
              <a:lnSpc>
                <a:spcPct val="115000"/>
              </a:lnSpc>
              <a:spcBef>
                <a:spcPts val="0"/>
              </a:spcBef>
              <a:spcAft>
                <a:spcPts val="0"/>
              </a:spcAft>
              <a:buNone/>
            </a:pPr>
            <a:r>
              <a:rPr lang="fr" sz="2000">
                <a:solidFill>
                  <a:srgbClr val="3B424E"/>
                </a:solidFill>
                <a:latin typeface="Raleway"/>
                <a:ea typeface="Raleway"/>
                <a:cs typeface="Raleway"/>
                <a:sym typeface="Raleway"/>
              </a:rPr>
              <a:t>Elle est </a:t>
            </a:r>
            <a:r>
              <a:rPr lang="fr" sz="2000">
                <a:solidFill>
                  <a:srgbClr val="3B424E"/>
                </a:solidFill>
                <a:latin typeface="Raleway"/>
                <a:ea typeface="Raleway"/>
                <a:cs typeface="Raleway"/>
                <a:sym typeface="Raleway"/>
              </a:rPr>
              <a:t>ajoutée</a:t>
            </a:r>
            <a:r>
              <a:rPr lang="fr" sz="2000">
                <a:solidFill>
                  <a:srgbClr val="3B424E"/>
                </a:solidFill>
                <a:latin typeface="Raleway"/>
                <a:ea typeface="Raleway"/>
                <a:cs typeface="Raleway"/>
                <a:sym typeface="Raleway"/>
              </a:rPr>
              <a:t> au niveau de la couche Internet (couche 2 du modèle TCP/IP).</a:t>
            </a:r>
            <a:endParaRPr sz="2000">
              <a:solidFill>
                <a:srgbClr val="3B424E"/>
              </a:solidFill>
              <a:latin typeface="Raleway"/>
              <a:ea typeface="Raleway"/>
              <a:cs typeface="Raleway"/>
              <a:sym typeface="Raleway"/>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 name="Shape 474"/>
        <p:cNvGrpSpPr/>
        <p:nvPr/>
      </p:nvGrpSpPr>
      <p:grpSpPr>
        <a:xfrm>
          <a:off x="0" y="0"/>
          <a:ext cx="0" cy="0"/>
          <a:chOff x="0" y="0"/>
          <a:chExt cx="0" cy="0"/>
        </a:xfrm>
      </p:grpSpPr>
      <p:sp>
        <p:nvSpPr>
          <p:cNvPr id="475" name="Google Shape;475;p66"/>
          <p:cNvSpPr txBox="1"/>
          <p:nvPr/>
        </p:nvSpPr>
        <p:spPr>
          <a:xfrm>
            <a:off x="5653850" y="343200"/>
            <a:ext cx="3510000" cy="3600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fr">
                <a:solidFill>
                  <a:srgbClr val="FFFFFF"/>
                </a:solidFill>
                <a:latin typeface="Raleway Light"/>
                <a:ea typeface="Raleway Light"/>
                <a:cs typeface="Raleway Light"/>
                <a:sym typeface="Raleway Light"/>
              </a:rPr>
              <a:t>Le contrôle des données</a:t>
            </a:r>
            <a:endParaRPr>
              <a:solidFill>
                <a:srgbClr val="FFFFFF"/>
              </a:solidFill>
              <a:latin typeface="Raleway Light"/>
              <a:ea typeface="Raleway Light"/>
              <a:cs typeface="Raleway Light"/>
              <a:sym typeface="Raleway Light"/>
            </a:endParaRPr>
          </a:p>
        </p:txBody>
      </p:sp>
      <p:sp>
        <p:nvSpPr>
          <p:cNvPr id="476" name="Google Shape;476;p66"/>
          <p:cNvSpPr txBox="1"/>
          <p:nvPr/>
        </p:nvSpPr>
        <p:spPr>
          <a:xfrm>
            <a:off x="1323650" y="149750"/>
            <a:ext cx="4285500" cy="7200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fr" sz="2200">
                <a:solidFill>
                  <a:schemeClr val="lt1"/>
                </a:solidFill>
                <a:latin typeface="Varela Round"/>
                <a:ea typeface="Varela Round"/>
                <a:cs typeface="Varela Round"/>
                <a:sym typeface="Varela Round"/>
              </a:rPr>
              <a:t>La trame ethernet</a:t>
            </a:r>
            <a:endParaRPr sz="2200">
              <a:solidFill>
                <a:srgbClr val="FFFFFF"/>
              </a:solidFill>
              <a:latin typeface="Varela Round"/>
              <a:ea typeface="Varela Round"/>
              <a:cs typeface="Varela Round"/>
              <a:sym typeface="Varela Round"/>
            </a:endParaRPr>
          </a:p>
        </p:txBody>
      </p:sp>
      <p:sp>
        <p:nvSpPr>
          <p:cNvPr id="477" name="Google Shape;477;p66"/>
          <p:cNvSpPr txBox="1"/>
          <p:nvPr/>
        </p:nvSpPr>
        <p:spPr>
          <a:xfrm>
            <a:off x="533000" y="1180613"/>
            <a:ext cx="8471100" cy="531300"/>
          </a:xfrm>
          <a:prstGeom prst="rect">
            <a:avLst/>
          </a:prstGeom>
          <a:noFill/>
          <a:ln>
            <a:noFill/>
          </a:ln>
        </p:spPr>
        <p:txBody>
          <a:bodyPr anchorCtr="0" anchor="t" bIns="0" lIns="0" spcFirstLastPara="1" rIns="0" wrap="square" tIns="0">
            <a:normAutofit lnSpcReduction="10000"/>
          </a:bodyPr>
          <a:lstStyle/>
          <a:p>
            <a:pPr indent="0" lvl="0" marL="0" rtl="0" algn="l">
              <a:spcBef>
                <a:spcPts val="0"/>
              </a:spcBef>
              <a:spcAft>
                <a:spcPts val="0"/>
              </a:spcAft>
              <a:buNone/>
            </a:pPr>
            <a:r>
              <a:rPr lang="fr" sz="3700">
                <a:solidFill>
                  <a:srgbClr val="F76C6C"/>
                </a:solidFill>
                <a:latin typeface="Varela Round"/>
                <a:ea typeface="Varela Round"/>
                <a:cs typeface="Varela Round"/>
                <a:sym typeface="Varela Round"/>
              </a:rPr>
              <a:t>CRC checksum</a:t>
            </a:r>
            <a:endParaRPr sz="3700">
              <a:solidFill>
                <a:srgbClr val="F76C6C"/>
              </a:solidFill>
              <a:latin typeface="Varela Round"/>
              <a:ea typeface="Varela Round"/>
              <a:cs typeface="Varela Round"/>
              <a:sym typeface="Varela Round"/>
            </a:endParaRPr>
          </a:p>
        </p:txBody>
      </p:sp>
      <p:sp>
        <p:nvSpPr>
          <p:cNvPr id="478" name="Google Shape;478;p66"/>
          <p:cNvSpPr txBox="1"/>
          <p:nvPr/>
        </p:nvSpPr>
        <p:spPr>
          <a:xfrm>
            <a:off x="614600" y="1960325"/>
            <a:ext cx="7961700" cy="3043200"/>
          </a:xfrm>
          <a:prstGeom prst="rect">
            <a:avLst/>
          </a:prstGeom>
          <a:noFill/>
          <a:ln>
            <a:noFill/>
          </a:ln>
        </p:spPr>
        <p:txBody>
          <a:bodyPr anchorCtr="0" anchor="ctr" bIns="0" lIns="0" spcFirstLastPara="1" rIns="0" wrap="square" tIns="0">
            <a:normAutofit fontScale="77500" lnSpcReduction="20000"/>
          </a:bodyPr>
          <a:lstStyle/>
          <a:p>
            <a:pPr indent="0" lvl="0" marL="0" rtl="0" algn="just">
              <a:lnSpc>
                <a:spcPct val="115000"/>
              </a:lnSpc>
              <a:spcBef>
                <a:spcPts val="0"/>
              </a:spcBef>
              <a:spcAft>
                <a:spcPts val="0"/>
              </a:spcAft>
              <a:buNone/>
            </a:pPr>
            <a:r>
              <a:rPr lang="fr" sz="2200">
                <a:solidFill>
                  <a:srgbClr val="3B424E"/>
                </a:solidFill>
                <a:latin typeface="Raleway"/>
                <a:ea typeface="Raleway"/>
                <a:cs typeface="Raleway"/>
                <a:sym typeface="Raleway"/>
              </a:rPr>
              <a:t>CRC = Cyclic Redundancy Code</a:t>
            </a:r>
            <a:endParaRPr sz="2200">
              <a:solidFill>
                <a:srgbClr val="3B424E"/>
              </a:solidFill>
              <a:latin typeface="Raleway"/>
              <a:ea typeface="Raleway"/>
              <a:cs typeface="Raleway"/>
              <a:sym typeface="Raleway"/>
            </a:endParaRPr>
          </a:p>
          <a:p>
            <a:pPr indent="0" lvl="0" marL="0" rtl="0" algn="just">
              <a:lnSpc>
                <a:spcPct val="115000"/>
              </a:lnSpc>
              <a:spcBef>
                <a:spcPts val="0"/>
              </a:spcBef>
              <a:spcAft>
                <a:spcPts val="0"/>
              </a:spcAft>
              <a:buNone/>
            </a:pPr>
            <a:r>
              <a:rPr lang="fr" sz="2200">
                <a:solidFill>
                  <a:srgbClr val="3B424E"/>
                </a:solidFill>
                <a:latin typeface="Raleway"/>
                <a:ea typeface="Raleway"/>
                <a:cs typeface="Raleway"/>
                <a:sym typeface="Raleway"/>
              </a:rPr>
              <a:t>=&gt; Champ de contrôle de la redondance cyclique</a:t>
            </a:r>
            <a:endParaRPr sz="2200">
              <a:solidFill>
                <a:srgbClr val="3B424E"/>
              </a:solidFill>
              <a:latin typeface="Raleway"/>
              <a:ea typeface="Raleway"/>
              <a:cs typeface="Raleway"/>
              <a:sym typeface="Raleway"/>
            </a:endParaRPr>
          </a:p>
          <a:p>
            <a:pPr indent="0" lvl="0" marL="0" rtl="0" algn="just">
              <a:lnSpc>
                <a:spcPct val="115000"/>
              </a:lnSpc>
              <a:spcBef>
                <a:spcPts val="0"/>
              </a:spcBef>
              <a:spcAft>
                <a:spcPts val="0"/>
              </a:spcAft>
              <a:buNone/>
            </a:pPr>
            <a:r>
              <a:t/>
            </a:r>
            <a:endParaRPr sz="2200">
              <a:solidFill>
                <a:srgbClr val="3B424E"/>
              </a:solidFill>
              <a:latin typeface="Raleway"/>
              <a:ea typeface="Raleway"/>
              <a:cs typeface="Raleway"/>
              <a:sym typeface="Raleway"/>
            </a:endParaRPr>
          </a:p>
          <a:p>
            <a:pPr indent="0" lvl="0" marL="0" rtl="0" algn="just">
              <a:lnSpc>
                <a:spcPct val="115000"/>
              </a:lnSpc>
              <a:spcBef>
                <a:spcPts val="0"/>
              </a:spcBef>
              <a:spcAft>
                <a:spcPts val="0"/>
              </a:spcAft>
              <a:buNone/>
            </a:pPr>
            <a:r>
              <a:rPr lang="fr" sz="2200">
                <a:solidFill>
                  <a:srgbClr val="3B424E"/>
                </a:solidFill>
                <a:latin typeface="Raleway"/>
                <a:ea typeface="Raleway"/>
                <a:cs typeface="Raleway"/>
                <a:sym typeface="Raleway"/>
              </a:rPr>
              <a:t>Il permet de s’assurer que la trame a été correctement transmise et que les données peuvent donc être délivrées au protocole destinataire.</a:t>
            </a:r>
            <a:endParaRPr sz="2200">
              <a:solidFill>
                <a:srgbClr val="3B424E"/>
              </a:solidFill>
              <a:latin typeface="Raleway"/>
              <a:ea typeface="Raleway"/>
              <a:cs typeface="Raleway"/>
              <a:sym typeface="Raleway"/>
            </a:endParaRPr>
          </a:p>
          <a:p>
            <a:pPr indent="0" lvl="0" marL="0" rtl="0" algn="just">
              <a:lnSpc>
                <a:spcPct val="115000"/>
              </a:lnSpc>
              <a:spcBef>
                <a:spcPts val="0"/>
              </a:spcBef>
              <a:spcAft>
                <a:spcPts val="0"/>
              </a:spcAft>
              <a:buNone/>
            </a:pPr>
            <a:r>
              <a:t/>
            </a:r>
            <a:endParaRPr sz="2200">
              <a:solidFill>
                <a:srgbClr val="3B424E"/>
              </a:solidFill>
              <a:latin typeface="Raleway"/>
              <a:ea typeface="Raleway"/>
              <a:cs typeface="Raleway"/>
              <a:sym typeface="Raleway"/>
            </a:endParaRPr>
          </a:p>
          <a:p>
            <a:pPr indent="0" lvl="0" marL="0" rtl="0" algn="just">
              <a:lnSpc>
                <a:spcPct val="115000"/>
              </a:lnSpc>
              <a:spcBef>
                <a:spcPts val="0"/>
              </a:spcBef>
              <a:spcAft>
                <a:spcPts val="0"/>
              </a:spcAft>
              <a:buNone/>
            </a:pPr>
            <a:r>
              <a:rPr lang="fr" sz="2200">
                <a:solidFill>
                  <a:srgbClr val="3B424E"/>
                </a:solidFill>
                <a:latin typeface="Raleway"/>
                <a:ea typeface="Raleway"/>
                <a:cs typeface="Raleway"/>
                <a:sym typeface="Raleway"/>
              </a:rPr>
              <a:t>Taille de 4 octets.</a:t>
            </a:r>
            <a:endParaRPr sz="2200">
              <a:solidFill>
                <a:srgbClr val="3B424E"/>
              </a:solidFill>
              <a:latin typeface="Raleway"/>
              <a:ea typeface="Raleway"/>
              <a:cs typeface="Raleway"/>
              <a:sym typeface="Raleway"/>
            </a:endParaRPr>
          </a:p>
          <a:p>
            <a:pPr indent="0" lvl="0" marL="0" rtl="0" algn="just">
              <a:lnSpc>
                <a:spcPct val="115000"/>
              </a:lnSpc>
              <a:spcBef>
                <a:spcPts val="0"/>
              </a:spcBef>
              <a:spcAft>
                <a:spcPts val="0"/>
              </a:spcAft>
              <a:buNone/>
            </a:pPr>
            <a:r>
              <a:t/>
            </a:r>
            <a:endParaRPr sz="2200">
              <a:solidFill>
                <a:srgbClr val="3B424E"/>
              </a:solidFill>
              <a:latin typeface="Raleway"/>
              <a:ea typeface="Raleway"/>
              <a:cs typeface="Raleway"/>
              <a:sym typeface="Raleway"/>
            </a:endParaRPr>
          </a:p>
          <a:p>
            <a:pPr indent="0" lvl="0" marL="0" rtl="0" algn="just">
              <a:lnSpc>
                <a:spcPct val="115000"/>
              </a:lnSpc>
              <a:spcBef>
                <a:spcPts val="0"/>
              </a:spcBef>
              <a:spcAft>
                <a:spcPts val="0"/>
              </a:spcAft>
              <a:buNone/>
            </a:pPr>
            <a:r>
              <a:rPr lang="fr" sz="2200">
                <a:solidFill>
                  <a:srgbClr val="3B424E"/>
                </a:solidFill>
                <a:latin typeface="Raleway"/>
                <a:ea typeface="Raleway"/>
                <a:cs typeface="Raleway"/>
                <a:sym typeface="Raleway"/>
              </a:rPr>
              <a:t>Ethernet : </a:t>
            </a:r>
            <a:r>
              <a:rPr i="1" lang="fr" sz="2200">
                <a:solidFill>
                  <a:srgbClr val="3B424E"/>
                </a:solidFill>
                <a:latin typeface="Raleway"/>
                <a:ea typeface="Raleway"/>
                <a:cs typeface="Raleway"/>
                <a:sym typeface="Raleway"/>
              </a:rPr>
              <a:t>best effort</a:t>
            </a:r>
            <a:r>
              <a:rPr lang="fr" sz="2200">
                <a:solidFill>
                  <a:srgbClr val="3B424E"/>
                </a:solidFill>
                <a:latin typeface="Raleway"/>
                <a:ea typeface="Raleway"/>
                <a:cs typeface="Raleway"/>
                <a:sym typeface="Raleway"/>
              </a:rPr>
              <a:t> </a:t>
            </a:r>
            <a:endParaRPr sz="2200">
              <a:solidFill>
                <a:srgbClr val="3B424E"/>
              </a:solidFill>
              <a:latin typeface="Raleway"/>
              <a:ea typeface="Raleway"/>
              <a:cs typeface="Raleway"/>
              <a:sym typeface="Raleway"/>
            </a:endParaRPr>
          </a:p>
          <a:p>
            <a:pPr indent="0" lvl="0" marL="0" rtl="0" algn="just">
              <a:lnSpc>
                <a:spcPct val="115000"/>
              </a:lnSpc>
              <a:spcBef>
                <a:spcPts val="0"/>
              </a:spcBef>
              <a:spcAft>
                <a:spcPts val="0"/>
              </a:spcAft>
              <a:buNone/>
            </a:pPr>
            <a:r>
              <a:rPr lang="fr" sz="2200">
                <a:solidFill>
                  <a:srgbClr val="3B424E"/>
                </a:solidFill>
                <a:latin typeface="Raleway"/>
                <a:ea typeface="Raleway"/>
                <a:cs typeface="Raleway"/>
                <a:sym typeface="Raleway"/>
              </a:rPr>
              <a:t>En cas d'erreur de transmission (le CRC reçu est différent du CRC calculé à la réception) =&gt; la trame est détruite</a:t>
            </a:r>
            <a:endParaRPr sz="2200">
              <a:solidFill>
                <a:srgbClr val="3B424E"/>
              </a:solidFill>
              <a:latin typeface="Raleway"/>
              <a:ea typeface="Raleway"/>
              <a:cs typeface="Raleway"/>
              <a:sym typeface="Raleway"/>
            </a:endParaRPr>
          </a:p>
          <a:p>
            <a:pPr indent="0" lvl="0" marL="0" rtl="0" algn="just">
              <a:spcBef>
                <a:spcPts val="0"/>
              </a:spcBef>
              <a:spcAft>
                <a:spcPts val="0"/>
              </a:spcAft>
              <a:buNone/>
            </a:pPr>
            <a:r>
              <a:t/>
            </a:r>
            <a:endParaRPr sz="2200">
              <a:solidFill>
                <a:srgbClr val="3B424E"/>
              </a:solidFill>
              <a:latin typeface="Raleway"/>
              <a:ea typeface="Raleway"/>
              <a:cs typeface="Raleway"/>
              <a:sym typeface="Raleway"/>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sp>
        <p:nvSpPr>
          <p:cNvPr id="483" name="Google Shape;483;p67"/>
          <p:cNvSpPr txBox="1"/>
          <p:nvPr/>
        </p:nvSpPr>
        <p:spPr>
          <a:xfrm>
            <a:off x="5653850" y="343200"/>
            <a:ext cx="3510000" cy="3600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fr">
                <a:solidFill>
                  <a:srgbClr val="FFFFFF"/>
                </a:solidFill>
                <a:latin typeface="Raleway Light"/>
                <a:ea typeface="Raleway Light"/>
                <a:cs typeface="Raleway Light"/>
                <a:sym typeface="Raleway Light"/>
              </a:rPr>
              <a:t>Ça se termine quand ?</a:t>
            </a:r>
            <a:endParaRPr>
              <a:solidFill>
                <a:srgbClr val="FFFFFF"/>
              </a:solidFill>
              <a:latin typeface="Raleway Light"/>
              <a:ea typeface="Raleway Light"/>
              <a:cs typeface="Raleway Light"/>
              <a:sym typeface="Raleway Light"/>
            </a:endParaRPr>
          </a:p>
        </p:txBody>
      </p:sp>
      <p:sp>
        <p:nvSpPr>
          <p:cNvPr id="484" name="Google Shape;484;p67"/>
          <p:cNvSpPr txBox="1"/>
          <p:nvPr/>
        </p:nvSpPr>
        <p:spPr>
          <a:xfrm>
            <a:off x="1323650" y="149750"/>
            <a:ext cx="4285500" cy="7200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fr" sz="2200">
                <a:solidFill>
                  <a:schemeClr val="lt1"/>
                </a:solidFill>
                <a:latin typeface="Varela Round"/>
                <a:ea typeface="Varela Round"/>
                <a:cs typeface="Varela Round"/>
                <a:sym typeface="Varela Round"/>
              </a:rPr>
              <a:t>La trame ethernet</a:t>
            </a:r>
            <a:endParaRPr sz="2200">
              <a:solidFill>
                <a:srgbClr val="FFFFFF"/>
              </a:solidFill>
              <a:latin typeface="Varela Round"/>
              <a:ea typeface="Varela Round"/>
              <a:cs typeface="Varela Round"/>
              <a:sym typeface="Varela Round"/>
            </a:endParaRPr>
          </a:p>
        </p:txBody>
      </p:sp>
      <p:sp>
        <p:nvSpPr>
          <p:cNvPr id="485" name="Google Shape;485;p67"/>
          <p:cNvSpPr txBox="1"/>
          <p:nvPr/>
        </p:nvSpPr>
        <p:spPr>
          <a:xfrm>
            <a:off x="533000" y="1180613"/>
            <a:ext cx="8471100" cy="531300"/>
          </a:xfrm>
          <a:prstGeom prst="rect">
            <a:avLst/>
          </a:prstGeom>
          <a:noFill/>
          <a:ln>
            <a:noFill/>
          </a:ln>
        </p:spPr>
        <p:txBody>
          <a:bodyPr anchorCtr="0" anchor="t" bIns="0" lIns="0" spcFirstLastPara="1" rIns="0" wrap="square" tIns="0">
            <a:normAutofit lnSpcReduction="10000"/>
          </a:bodyPr>
          <a:lstStyle/>
          <a:p>
            <a:pPr indent="0" lvl="0" marL="0" rtl="0" algn="l">
              <a:spcBef>
                <a:spcPts val="0"/>
              </a:spcBef>
              <a:spcAft>
                <a:spcPts val="0"/>
              </a:spcAft>
              <a:buNone/>
            </a:pPr>
            <a:r>
              <a:rPr lang="fr" sz="3700">
                <a:solidFill>
                  <a:srgbClr val="F76C6C"/>
                </a:solidFill>
                <a:latin typeface="Varela Round"/>
                <a:ea typeface="Varela Round"/>
                <a:cs typeface="Varela Round"/>
                <a:sym typeface="Varela Round"/>
              </a:rPr>
              <a:t>Le gap inter trame</a:t>
            </a:r>
            <a:endParaRPr sz="3700">
              <a:solidFill>
                <a:srgbClr val="F76C6C"/>
              </a:solidFill>
              <a:latin typeface="Varela Round"/>
              <a:ea typeface="Varela Round"/>
              <a:cs typeface="Varela Round"/>
              <a:sym typeface="Varela Round"/>
            </a:endParaRPr>
          </a:p>
        </p:txBody>
      </p:sp>
      <p:sp>
        <p:nvSpPr>
          <p:cNvPr id="486" name="Google Shape;486;p67"/>
          <p:cNvSpPr txBox="1"/>
          <p:nvPr/>
        </p:nvSpPr>
        <p:spPr>
          <a:xfrm>
            <a:off x="614600" y="1960325"/>
            <a:ext cx="7961700" cy="3043200"/>
          </a:xfrm>
          <a:prstGeom prst="rect">
            <a:avLst/>
          </a:prstGeom>
          <a:noFill/>
          <a:ln>
            <a:noFill/>
          </a:ln>
        </p:spPr>
        <p:txBody>
          <a:bodyPr anchorCtr="0" anchor="ctr" bIns="0" lIns="0" spcFirstLastPara="1" rIns="0" wrap="square" tIns="0">
            <a:normAutofit/>
          </a:bodyPr>
          <a:lstStyle/>
          <a:p>
            <a:pPr indent="0" lvl="0" marL="0" rtl="0" algn="l">
              <a:lnSpc>
                <a:spcPct val="115000"/>
              </a:lnSpc>
              <a:spcBef>
                <a:spcPts val="0"/>
              </a:spcBef>
              <a:spcAft>
                <a:spcPts val="0"/>
              </a:spcAft>
              <a:buNone/>
            </a:pPr>
            <a:r>
              <a:rPr lang="fr" sz="2000">
                <a:solidFill>
                  <a:srgbClr val="3B424E"/>
                </a:solidFill>
                <a:latin typeface="Raleway"/>
                <a:ea typeface="Raleway"/>
                <a:cs typeface="Raleway"/>
                <a:sym typeface="Raleway"/>
              </a:rPr>
              <a:t>Les trames avec un </a:t>
            </a:r>
            <a:r>
              <a:rPr b="1" lang="fr" sz="2000">
                <a:solidFill>
                  <a:srgbClr val="3B424E"/>
                </a:solidFill>
                <a:latin typeface="Raleway"/>
                <a:ea typeface="Raleway"/>
                <a:cs typeface="Raleway"/>
                <a:sym typeface="Raleway"/>
              </a:rPr>
              <a:t>EtherType</a:t>
            </a:r>
            <a:r>
              <a:rPr lang="fr" sz="2000">
                <a:solidFill>
                  <a:srgbClr val="3B424E"/>
                </a:solidFill>
                <a:latin typeface="Raleway"/>
                <a:ea typeface="Raleway"/>
                <a:cs typeface="Raleway"/>
                <a:sym typeface="Raleway"/>
              </a:rPr>
              <a:t> &gt; 1536 sont dites Ethernet 2</a:t>
            </a:r>
            <a:endParaRPr sz="2000">
              <a:solidFill>
                <a:srgbClr val="3B424E"/>
              </a:solidFill>
              <a:latin typeface="Raleway"/>
              <a:ea typeface="Raleway"/>
              <a:cs typeface="Raleway"/>
              <a:sym typeface="Raleway"/>
            </a:endParaRPr>
          </a:p>
          <a:p>
            <a:pPr indent="0" lvl="0" marL="0" rtl="0" algn="l">
              <a:lnSpc>
                <a:spcPct val="115000"/>
              </a:lnSpc>
              <a:spcBef>
                <a:spcPts val="0"/>
              </a:spcBef>
              <a:spcAft>
                <a:spcPts val="0"/>
              </a:spcAft>
              <a:buNone/>
            </a:pPr>
            <a:r>
              <a:rPr lang="fr" sz="2000">
                <a:solidFill>
                  <a:srgbClr val="3B424E"/>
                </a:solidFill>
                <a:latin typeface="Raleway"/>
                <a:ea typeface="Raleway"/>
                <a:cs typeface="Raleway"/>
                <a:sym typeface="Raleway"/>
              </a:rPr>
              <a:t>La taille du </a:t>
            </a:r>
            <a:r>
              <a:rPr i="1" lang="fr" sz="2000">
                <a:solidFill>
                  <a:srgbClr val="3B424E"/>
                </a:solidFill>
                <a:latin typeface="Raleway"/>
                <a:ea typeface="Raleway"/>
                <a:cs typeface="Raleway"/>
                <a:sym typeface="Raleway"/>
              </a:rPr>
              <a:t>payload</a:t>
            </a:r>
            <a:r>
              <a:rPr lang="fr" sz="2000">
                <a:solidFill>
                  <a:srgbClr val="3B424E"/>
                </a:solidFill>
                <a:latin typeface="Raleway"/>
                <a:ea typeface="Raleway"/>
                <a:cs typeface="Raleway"/>
                <a:sym typeface="Raleway"/>
              </a:rPr>
              <a:t> (de 46 à 1500 octet) est donc inconnue</a:t>
            </a:r>
            <a:endParaRPr sz="2000">
              <a:solidFill>
                <a:srgbClr val="3B424E"/>
              </a:solidFill>
              <a:latin typeface="Raleway"/>
              <a:ea typeface="Raleway"/>
              <a:cs typeface="Raleway"/>
              <a:sym typeface="Raleway"/>
            </a:endParaRPr>
          </a:p>
          <a:p>
            <a:pPr indent="0" lvl="0" marL="0" rtl="0" algn="l">
              <a:lnSpc>
                <a:spcPct val="115000"/>
              </a:lnSpc>
              <a:spcBef>
                <a:spcPts val="0"/>
              </a:spcBef>
              <a:spcAft>
                <a:spcPts val="0"/>
              </a:spcAft>
              <a:buNone/>
            </a:pPr>
            <a:r>
              <a:rPr lang="fr" sz="2000">
                <a:solidFill>
                  <a:srgbClr val="3B424E"/>
                </a:solidFill>
                <a:latin typeface="Raleway"/>
                <a:ea typeface="Raleway"/>
                <a:cs typeface="Raleway"/>
                <a:sym typeface="Raleway"/>
              </a:rPr>
              <a:t>Ethernet prévoit un "blanc" appelé </a:t>
            </a:r>
            <a:r>
              <a:rPr i="1" lang="fr" sz="2000">
                <a:solidFill>
                  <a:srgbClr val="3B424E"/>
                </a:solidFill>
                <a:latin typeface="Raleway"/>
                <a:ea typeface="Raleway"/>
                <a:cs typeface="Raleway"/>
                <a:sym typeface="Raleway"/>
              </a:rPr>
              <a:t>Interframe gap</a:t>
            </a:r>
            <a:r>
              <a:rPr lang="fr" sz="2000">
                <a:solidFill>
                  <a:srgbClr val="3B424E"/>
                </a:solidFill>
                <a:latin typeface="Raleway"/>
                <a:ea typeface="Raleway"/>
                <a:cs typeface="Raleway"/>
                <a:sym typeface="Raleway"/>
              </a:rPr>
              <a:t> entre 2 trames</a:t>
            </a:r>
            <a:endParaRPr sz="2000">
              <a:solidFill>
                <a:srgbClr val="3B424E"/>
              </a:solidFill>
              <a:latin typeface="Raleway"/>
              <a:ea typeface="Raleway"/>
              <a:cs typeface="Raleway"/>
              <a:sym typeface="Raleway"/>
            </a:endParaRPr>
          </a:p>
          <a:p>
            <a:pPr indent="0" lvl="0" marL="0" rtl="0" algn="l">
              <a:lnSpc>
                <a:spcPct val="115000"/>
              </a:lnSpc>
              <a:spcBef>
                <a:spcPts val="0"/>
              </a:spcBef>
              <a:spcAft>
                <a:spcPts val="0"/>
              </a:spcAft>
              <a:buNone/>
            </a:pPr>
            <a:r>
              <a:rPr lang="fr" sz="2000">
                <a:solidFill>
                  <a:srgbClr val="3B424E"/>
                </a:solidFill>
                <a:latin typeface="Raleway"/>
                <a:ea typeface="Raleway"/>
                <a:cs typeface="Raleway"/>
                <a:sym typeface="Raleway"/>
              </a:rPr>
              <a:t>Ce blanc correspond à la durée d'émission de 96 bits.</a:t>
            </a:r>
            <a:endParaRPr sz="2000">
              <a:solidFill>
                <a:srgbClr val="3B424E"/>
              </a:solidFill>
              <a:latin typeface="Raleway"/>
              <a:ea typeface="Raleway"/>
              <a:cs typeface="Raleway"/>
              <a:sym typeface="Raleway"/>
            </a:endParaRPr>
          </a:p>
          <a:p>
            <a:pPr indent="0" lvl="0" marL="0" rtl="0" algn="l">
              <a:lnSpc>
                <a:spcPct val="115000"/>
              </a:lnSpc>
              <a:spcBef>
                <a:spcPts val="0"/>
              </a:spcBef>
              <a:spcAft>
                <a:spcPts val="0"/>
              </a:spcAft>
              <a:buNone/>
            </a:pPr>
            <a:r>
              <a:rPr lang="fr" sz="2000">
                <a:solidFill>
                  <a:srgbClr val="3B424E"/>
                </a:solidFill>
                <a:latin typeface="Raleway"/>
                <a:ea typeface="Raleway"/>
                <a:cs typeface="Raleway"/>
                <a:sym typeface="Raleway"/>
              </a:rPr>
              <a:t>C'est ce gap inter trame qui marque la </a:t>
            </a:r>
            <a:r>
              <a:rPr b="1" lang="fr" sz="2000">
                <a:solidFill>
                  <a:srgbClr val="3B424E"/>
                </a:solidFill>
                <a:latin typeface="Raleway"/>
                <a:ea typeface="Raleway"/>
                <a:cs typeface="Raleway"/>
                <a:sym typeface="Raleway"/>
              </a:rPr>
              <a:t>fin de la trame</a:t>
            </a:r>
            <a:endParaRPr b="1" sz="2000">
              <a:solidFill>
                <a:srgbClr val="3B424E"/>
              </a:solidFill>
              <a:latin typeface="Raleway"/>
              <a:ea typeface="Raleway"/>
              <a:cs typeface="Raleway"/>
              <a:sym typeface="Raleway"/>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sp>
        <p:nvSpPr>
          <p:cNvPr id="491" name="Google Shape;491;p68"/>
          <p:cNvSpPr txBox="1"/>
          <p:nvPr/>
        </p:nvSpPr>
        <p:spPr>
          <a:xfrm>
            <a:off x="5653850" y="343200"/>
            <a:ext cx="3510000" cy="3600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fr">
                <a:solidFill>
                  <a:srgbClr val="FFFFFF"/>
                </a:solidFill>
                <a:latin typeface="Raleway Light"/>
                <a:ea typeface="Raleway Light"/>
                <a:cs typeface="Raleway Light"/>
                <a:sym typeface="Raleway Light"/>
              </a:rPr>
              <a:t>Le schéma complet</a:t>
            </a:r>
            <a:endParaRPr>
              <a:solidFill>
                <a:srgbClr val="FFFFFF"/>
              </a:solidFill>
              <a:latin typeface="Raleway Light"/>
              <a:ea typeface="Raleway Light"/>
              <a:cs typeface="Raleway Light"/>
              <a:sym typeface="Raleway Light"/>
            </a:endParaRPr>
          </a:p>
        </p:txBody>
      </p:sp>
      <p:sp>
        <p:nvSpPr>
          <p:cNvPr id="492" name="Google Shape;492;p68"/>
          <p:cNvSpPr txBox="1"/>
          <p:nvPr/>
        </p:nvSpPr>
        <p:spPr>
          <a:xfrm>
            <a:off x="1323650" y="149750"/>
            <a:ext cx="4285500" cy="7200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fr" sz="2200">
                <a:solidFill>
                  <a:schemeClr val="lt1"/>
                </a:solidFill>
                <a:latin typeface="Varela Round"/>
                <a:ea typeface="Varela Round"/>
                <a:cs typeface="Varela Round"/>
                <a:sym typeface="Varela Round"/>
              </a:rPr>
              <a:t>La trame ethernet</a:t>
            </a:r>
            <a:endParaRPr sz="2200">
              <a:solidFill>
                <a:srgbClr val="FFFFFF"/>
              </a:solidFill>
              <a:latin typeface="Varela Round"/>
              <a:ea typeface="Varela Round"/>
              <a:cs typeface="Varela Round"/>
              <a:sym typeface="Varela Round"/>
            </a:endParaRPr>
          </a:p>
        </p:txBody>
      </p:sp>
      <p:sp>
        <p:nvSpPr>
          <p:cNvPr id="493" name="Google Shape;493;p68"/>
          <p:cNvSpPr txBox="1"/>
          <p:nvPr/>
        </p:nvSpPr>
        <p:spPr>
          <a:xfrm>
            <a:off x="533000" y="1180613"/>
            <a:ext cx="8471100" cy="531300"/>
          </a:xfrm>
          <a:prstGeom prst="rect">
            <a:avLst/>
          </a:prstGeom>
          <a:noFill/>
          <a:ln>
            <a:noFill/>
          </a:ln>
        </p:spPr>
        <p:txBody>
          <a:bodyPr anchorCtr="0" anchor="t" bIns="0" lIns="0" spcFirstLastPara="1" rIns="0" wrap="square" tIns="0">
            <a:normAutofit lnSpcReduction="10000"/>
          </a:bodyPr>
          <a:lstStyle/>
          <a:p>
            <a:pPr indent="0" lvl="0" marL="0" rtl="0" algn="l">
              <a:spcBef>
                <a:spcPts val="0"/>
              </a:spcBef>
              <a:spcAft>
                <a:spcPts val="0"/>
              </a:spcAft>
              <a:buNone/>
            </a:pPr>
            <a:r>
              <a:rPr lang="fr" sz="3700">
                <a:solidFill>
                  <a:srgbClr val="F76C6C"/>
                </a:solidFill>
                <a:latin typeface="Varela Round"/>
                <a:ea typeface="Varela Round"/>
                <a:cs typeface="Varela Round"/>
                <a:sym typeface="Varela Round"/>
              </a:rPr>
              <a:t>Schéma de la structure</a:t>
            </a:r>
            <a:endParaRPr sz="3700">
              <a:solidFill>
                <a:srgbClr val="F76C6C"/>
              </a:solidFill>
              <a:latin typeface="Varela Round"/>
              <a:ea typeface="Varela Round"/>
              <a:cs typeface="Varela Round"/>
              <a:sym typeface="Varela Round"/>
            </a:endParaRPr>
          </a:p>
        </p:txBody>
      </p:sp>
      <p:pic>
        <p:nvPicPr>
          <p:cNvPr id="494" name="Google Shape;494;p68"/>
          <p:cNvPicPr preferRelativeResize="0"/>
          <p:nvPr/>
        </p:nvPicPr>
        <p:blipFill>
          <a:blip r:embed="rId3">
            <a:alphaModFix/>
          </a:blip>
          <a:stretch>
            <a:fillRect/>
          </a:stretch>
        </p:blipFill>
        <p:spPr>
          <a:xfrm>
            <a:off x="1068775" y="1812607"/>
            <a:ext cx="7260550" cy="300575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8" name="Shape 498"/>
        <p:cNvGrpSpPr/>
        <p:nvPr/>
      </p:nvGrpSpPr>
      <p:grpSpPr>
        <a:xfrm>
          <a:off x="0" y="0"/>
          <a:ext cx="0" cy="0"/>
          <a:chOff x="0" y="0"/>
          <a:chExt cx="0" cy="0"/>
        </a:xfrm>
      </p:grpSpPr>
      <p:sp>
        <p:nvSpPr>
          <p:cNvPr id="499" name="Google Shape;499;p69"/>
          <p:cNvSpPr txBox="1"/>
          <p:nvPr/>
        </p:nvSpPr>
        <p:spPr>
          <a:xfrm>
            <a:off x="5653850" y="343200"/>
            <a:ext cx="3510000" cy="3600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fr">
                <a:solidFill>
                  <a:srgbClr val="FFFFFF"/>
                </a:solidFill>
                <a:latin typeface="Raleway Light"/>
                <a:ea typeface="Raleway Light"/>
                <a:cs typeface="Raleway Light"/>
                <a:sym typeface="Raleway Light"/>
              </a:rPr>
              <a:t>Le schéma complet</a:t>
            </a:r>
            <a:endParaRPr>
              <a:solidFill>
                <a:srgbClr val="FFFFFF"/>
              </a:solidFill>
              <a:latin typeface="Raleway Light"/>
              <a:ea typeface="Raleway Light"/>
              <a:cs typeface="Raleway Light"/>
              <a:sym typeface="Raleway Light"/>
            </a:endParaRPr>
          </a:p>
        </p:txBody>
      </p:sp>
      <p:sp>
        <p:nvSpPr>
          <p:cNvPr id="500" name="Google Shape;500;p69"/>
          <p:cNvSpPr txBox="1"/>
          <p:nvPr/>
        </p:nvSpPr>
        <p:spPr>
          <a:xfrm>
            <a:off x="1323650" y="149750"/>
            <a:ext cx="4285500" cy="7200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fr" sz="2200">
                <a:solidFill>
                  <a:schemeClr val="lt1"/>
                </a:solidFill>
                <a:latin typeface="Varela Round"/>
                <a:ea typeface="Varela Round"/>
                <a:cs typeface="Varela Round"/>
                <a:sym typeface="Varela Round"/>
              </a:rPr>
              <a:t>La trame ethernet</a:t>
            </a:r>
            <a:endParaRPr sz="2200">
              <a:solidFill>
                <a:srgbClr val="FFFFFF"/>
              </a:solidFill>
              <a:latin typeface="Varela Round"/>
              <a:ea typeface="Varela Round"/>
              <a:cs typeface="Varela Round"/>
              <a:sym typeface="Varela Round"/>
            </a:endParaRPr>
          </a:p>
        </p:txBody>
      </p:sp>
      <p:sp>
        <p:nvSpPr>
          <p:cNvPr id="501" name="Google Shape;501;p69"/>
          <p:cNvSpPr txBox="1"/>
          <p:nvPr/>
        </p:nvSpPr>
        <p:spPr>
          <a:xfrm>
            <a:off x="533000" y="1180613"/>
            <a:ext cx="8471100" cy="531300"/>
          </a:xfrm>
          <a:prstGeom prst="rect">
            <a:avLst/>
          </a:prstGeom>
          <a:noFill/>
          <a:ln>
            <a:noFill/>
          </a:ln>
        </p:spPr>
        <p:txBody>
          <a:bodyPr anchorCtr="0" anchor="t" bIns="0" lIns="0" spcFirstLastPara="1" rIns="0" wrap="square" tIns="0">
            <a:normAutofit lnSpcReduction="10000"/>
          </a:bodyPr>
          <a:lstStyle/>
          <a:p>
            <a:pPr indent="0" lvl="0" marL="0" rtl="0" algn="l">
              <a:spcBef>
                <a:spcPts val="0"/>
              </a:spcBef>
              <a:spcAft>
                <a:spcPts val="0"/>
              </a:spcAft>
              <a:buNone/>
            </a:pPr>
            <a:r>
              <a:rPr lang="fr" sz="3700">
                <a:solidFill>
                  <a:srgbClr val="F76C6C"/>
                </a:solidFill>
                <a:latin typeface="Varela Round"/>
                <a:ea typeface="Varela Round"/>
                <a:cs typeface="Varela Round"/>
                <a:sym typeface="Varela Round"/>
              </a:rPr>
              <a:t>Trame complète</a:t>
            </a:r>
            <a:endParaRPr sz="3700">
              <a:solidFill>
                <a:srgbClr val="F76C6C"/>
              </a:solidFill>
              <a:latin typeface="Varela Round"/>
              <a:ea typeface="Varela Round"/>
              <a:cs typeface="Varela Round"/>
              <a:sym typeface="Varela Round"/>
            </a:endParaRPr>
          </a:p>
        </p:txBody>
      </p:sp>
      <p:sp>
        <p:nvSpPr>
          <p:cNvPr id="502" name="Google Shape;502;p69"/>
          <p:cNvSpPr txBox="1"/>
          <p:nvPr/>
        </p:nvSpPr>
        <p:spPr>
          <a:xfrm>
            <a:off x="614600" y="3943425"/>
            <a:ext cx="7961700" cy="1060200"/>
          </a:xfrm>
          <a:prstGeom prst="rect">
            <a:avLst/>
          </a:prstGeom>
          <a:noFill/>
          <a:ln>
            <a:noFill/>
          </a:ln>
        </p:spPr>
        <p:txBody>
          <a:bodyPr anchorCtr="0" anchor="ctr" bIns="0" lIns="0" spcFirstLastPara="1" rIns="0" wrap="square" tIns="0">
            <a:normAutofit/>
          </a:bodyPr>
          <a:lstStyle/>
          <a:p>
            <a:pPr indent="0" lvl="0" marL="0" rtl="0" algn="just">
              <a:spcBef>
                <a:spcPts val="0"/>
              </a:spcBef>
              <a:spcAft>
                <a:spcPts val="0"/>
              </a:spcAft>
              <a:buNone/>
            </a:pPr>
            <a:r>
              <a:rPr lang="fr" sz="2200">
                <a:solidFill>
                  <a:srgbClr val="3B424E"/>
                </a:solidFill>
                <a:latin typeface="Raleway"/>
                <a:ea typeface="Raleway"/>
                <a:cs typeface="Raleway"/>
                <a:sym typeface="Raleway"/>
              </a:rPr>
              <a:t>Taille de la trame: de 64 à 1518 octets</a:t>
            </a:r>
            <a:endParaRPr sz="2200">
              <a:solidFill>
                <a:srgbClr val="3B424E"/>
              </a:solidFill>
              <a:latin typeface="Raleway"/>
              <a:ea typeface="Raleway"/>
              <a:cs typeface="Raleway"/>
              <a:sym typeface="Raleway"/>
            </a:endParaRPr>
          </a:p>
          <a:p>
            <a:pPr indent="0" lvl="0" marL="0" rtl="0" algn="just">
              <a:spcBef>
                <a:spcPts val="0"/>
              </a:spcBef>
              <a:spcAft>
                <a:spcPts val="0"/>
              </a:spcAft>
              <a:buNone/>
            </a:pPr>
            <a:r>
              <a:t/>
            </a:r>
            <a:endParaRPr sz="2200">
              <a:solidFill>
                <a:srgbClr val="3B424E"/>
              </a:solidFill>
              <a:latin typeface="Raleway"/>
              <a:ea typeface="Raleway"/>
              <a:cs typeface="Raleway"/>
              <a:sym typeface="Raleway"/>
            </a:endParaRPr>
          </a:p>
        </p:txBody>
      </p:sp>
      <p:pic>
        <p:nvPicPr>
          <p:cNvPr id="503" name="Google Shape;503;p69"/>
          <p:cNvPicPr preferRelativeResize="0"/>
          <p:nvPr/>
        </p:nvPicPr>
        <p:blipFill>
          <a:blip r:embed="rId3">
            <a:alphaModFix/>
          </a:blip>
          <a:stretch>
            <a:fillRect/>
          </a:stretch>
        </p:blipFill>
        <p:spPr>
          <a:xfrm>
            <a:off x="454600" y="1864325"/>
            <a:ext cx="8168900" cy="148337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 name="Shape 507"/>
        <p:cNvGrpSpPr/>
        <p:nvPr/>
      </p:nvGrpSpPr>
      <p:grpSpPr>
        <a:xfrm>
          <a:off x="0" y="0"/>
          <a:ext cx="0" cy="0"/>
          <a:chOff x="0" y="0"/>
          <a:chExt cx="0" cy="0"/>
        </a:xfrm>
      </p:grpSpPr>
      <p:sp>
        <p:nvSpPr>
          <p:cNvPr id="508" name="Google Shape;508;p70"/>
          <p:cNvSpPr txBox="1"/>
          <p:nvPr>
            <p:ph type="title"/>
          </p:nvPr>
        </p:nvSpPr>
        <p:spPr>
          <a:xfrm>
            <a:off x="1835550" y="1787700"/>
            <a:ext cx="5472900" cy="1568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fr"/>
              <a:t>Protocole CSMA/CD</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2" name="Shape 512"/>
        <p:cNvGrpSpPr/>
        <p:nvPr/>
      </p:nvGrpSpPr>
      <p:grpSpPr>
        <a:xfrm>
          <a:off x="0" y="0"/>
          <a:ext cx="0" cy="0"/>
          <a:chOff x="0" y="0"/>
          <a:chExt cx="0" cy="0"/>
        </a:xfrm>
      </p:grpSpPr>
      <p:sp>
        <p:nvSpPr>
          <p:cNvPr id="513" name="Google Shape;513;p71"/>
          <p:cNvSpPr txBox="1"/>
          <p:nvPr/>
        </p:nvSpPr>
        <p:spPr>
          <a:xfrm>
            <a:off x="5653850" y="343200"/>
            <a:ext cx="3510000" cy="3600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fr">
                <a:solidFill>
                  <a:srgbClr val="FFFFFF"/>
                </a:solidFill>
                <a:latin typeface="Raleway Light"/>
                <a:ea typeface="Raleway Light"/>
                <a:cs typeface="Raleway Light"/>
                <a:sym typeface="Raleway Light"/>
              </a:rPr>
              <a:t>Partager le bus</a:t>
            </a:r>
            <a:endParaRPr>
              <a:solidFill>
                <a:srgbClr val="FFFFFF"/>
              </a:solidFill>
              <a:latin typeface="Raleway Light"/>
              <a:ea typeface="Raleway Light"/>
              <a:cs typeface="Raleway Light"/>
              <a:sym typeface="Raleway Light"/>
            </a:endParaRPr>
          </a:p>
        </p:txBody>
      </p:sp>
      <p:sp>
        <p:nvSpPr>
          <p:cNvPr id="514" name="Google Shape;514;p71"/>
          <p:cNvSpPr txBox="1"/>
          <p:nvPr/>
        </p:nvSpPr>
        <p:spPr>
          <a:xfrm>
            <a:off x="1323650" y="149750"/>
            <a:ext cx="4285500" cy="7200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fr" sz="2200">
                <a:solidFill>
                  <a:schemeClr val="lt1"/>
                </a:solidFill>
                <a:latin typeface="Varela Round"/>
                <a:ea typeface="Varela Round"/>
                <a:cs typeface="Varela Round"/>
                <a:sym typeface="Varela Round"/>
              </a:rPr>
              <a:t>Le protocole CSMA/CD</a:t>
            </a:r>
            <a:endParaRPr sz="2200">
              <a:solidFill>
                <a:schemeClr val="lt1"/>
              </a:solidFill>
              <a:latin typeface="Varela Round"/>
              <a:ea typeface="Varela Round"/>
              <a:cs typeface="Varela Round"/>
              <a:sym typeface="Varela Round"/>
            </a:endParaRPr>
          </a:p>
        </p:txBody>
      </p:sp>
      <p:sp>
        <p:nvSpPr>
          <p:cNvPr id="515" name="Google Shape;515;p71"/>
          <p:cNvSpPr txBox="1"/>
          <p:nvPr/>
        </p:nvSpPr>
        <p:spPr>
          <a:xfrm>
            <a:off x="533000" y="1180613"/>
            <a:ext cx="8471100" cy="531300"/>
          </a:xfrm>
          <a:prstGeom prst="rect">
            <a:avLst/>
          </a:prstGeom>
          <a:noFill/>
          <a:ln>
            <a:noFill/>
          </a:ln>
        </p:spPr>
        <p:txBody>
          <a:bodyPr anchorCtr="0" anchor="t" bIns="0" lIns="0" spcFirstLastPara="1" rIns="0" wrap="square" tIns="0">
            <a:normAutofit lnSpcReduction="10000"/>
          </a:bodyPr>
          <a:lstStyle/>
          <a:p>
            <a:pPr indent="0" lvl="0" marL="0" rtl="0" algn="l">
              <a:spcBef>
                <a:spcPts val="0"/>
              </a:spcBef>
              <a:spcAft>
                <a:spcPts val="0"/>
              </a:spcAft>
              <a:buNone/>
            </a:pPr>
            <a:r>
              <a:rPr lang="fr" sz="3700">
                <a:solidFill>
                  <a:srgbClr val="F76C6C"/>
                </a:solidFill>
                <a:latin typeface="Varela Round"/>
                <a:ea typeface="Varela Round"/>
                <a:cs typeface="Varela Round"/>
                <a:sym typeface="Varela Round"/>
              </a:rPr>
              <a:t>Le problème de partage du </a:t>
            </a:r>
            <a:r>
              <a:rPr lang="fr" sz="3700">
                <a:solidFill>
                  <a:srgbClr val="F76C6C"/>
                </a:solidFill>
                <a:latin typeface="Varela Round"/>
                <a:ea typeface="Varela Round"/>
                <a:cs typeface="Varela Round"/>
                <a:sym typeface="Varela Round"/>
              </a:rPr>
              <a:t>médium</a:t>
            </a:r>
            <a:endParaRPr sz="3700">
              <a:solidFill>
                <a:srgbClr val="F76C6C"/>
              </a:solidFill>
              <a:latin typeface="Varela Round"/>
              <a:ea typeface="Varela Round"/>
              <a:cs typeface="Varela Round"/>
              <a:sym typeface="Varela Round"/>
            </a:endParaRPr>
          </a:p>
        </p:txBody>
      </p:sp>
      <p:sp>
        <p:nvSpPr>
          <p:cNvPr id="516" name="Google Shape;516;p71"/>
          <p:cNvSpPr txBox="1"/>
          <p:nvPr/>
        </p:nvSpPr>
        <p:spPr>
          <a:xfrm>
            <a:off x="614600" y="1960325"/>
            <a:ext cx="7961700" cy="3043200"/>
          </a:xfrm>
          <a:prstGeom prst="rect">
            <a:avLst/>
          </a:prstGeom>
          <a:noFill/>
          <a:ln>
            <a:noFill/>
          </a:ln>
        </p:spPr>
        <p:txBody>
          <a:bodyPr anchorCtr="0" anchor="ctr" bIns="0" lIns="0" spcFirstLastPara="1" rIns="0" wrap="square" tIns="0">
            <a:normAutofit/>
          </a:bodyPr>
          <a:lstStyle/>
          <a:p>
            <a:pPr indent="0" lvl="0" marL="0" rtl="0" algn="l">
              <a:lnSpc>
                <a:spcPct val="115000"/>
              </a:lnSpc>
              <a:spcBef>
                <a:spcPts val="0"/>
              </a:spcBef>
              <a:spcAft>
                <a:spcPts val="0"/>
              </a:spcAft>
              <a:buNone/>
            </a:pPr>
            <a:r>
              <a:rPr lang="fr" sz="2000">
                <a:solidFill>
                  <a:srgbClr val="3B424E"/>
                </a:solidFill>
                <a:latin typeface="Raleway"/>
                <a:ea typeface="Raleway"/>
                <a:cs typeface="Raleway"/>
                <a:sym typeface="Raleway"/>
              </a:rPr>
              <a:t>Ethernet (historique) a une topologie de type bus</a:t>
            </a:r>
            <a:endParaRPr sz="2000">
              <a:solidFill>
                <a:srgbClr val="3B424E"/>
              </a:solidFill>
              <a:latin typeface="Raleway"/>
              <a:ea typeface="Raleway"/>
              <a:cs typeface="Raleway"/>
              <a:sym typeface="Raleway"/>
            </a:endParaRPr>
          </a:p>
          <a:p>
            <a:pPr indent="0" lvl="0" marL="0" rtl="0" algn="l">
              <a:lnSpc>
                <a:spcPct val="115000"/>
              </a:lnSpc>
              <a:spcBef>
                <a:spcPts val="0"/>
              </a:spcBef>
              <a:spcAft>
                <a:spcPts val="0"/>
              </a:spcAft>
              <a:buNone/>
            </a:pPr>
            <a:r>
              <a:rPr lang="fr" sz="2000">
                <a:solidFill>
                  <a:srgbClr val="3B424E"/>
                </a:solidFill>
                <a:latin typeface="Raleway"/>
                <a:ea typeface="Raleway"/>
                <a:cs typeface="Raleway"/>
                <a:sym typeface="Raleway"/>
              </a:rPr>
              <a:t>	=&gt; Un unique câble relie toute les machines</a:t>
            </a:r>
            <a:endParaRPr sz="2000">
              <a:solidFill>
                <a:srgbClr val="3B424E"/>
              </a:solidFill>
              <a:latin typeface="Raleway"/>
              <a:ea typeface="Raleway"/>
              <a:cs typeface="Raleway"/>
              <a:sym typeface="Raleway"/>
            </a:endParaRPr>
          </a:p>
          <a:p>
            <a:pPr indent="0" lvl="0" marL="0" rtl="0" algn="l">
              <a:lnSpc>
                <a:spcPct val="115000"/>
              </a:lnSpc>
              <a:spcBef>
                <a:spcPts val="0"/>
              </a:spcBef>
              <a:spcAft>
                <a:spcPts val="0"/>
              </a:spcAft>
              <a:buNone/>
            </a:pPr>
            <a:r>
              <a:rPr lang="fr" sz="2000">
                <a:solidFill>
                  <a:srgbClr val="3B424E"/>
                </a:solidFill>
                <a:latin typeface="Raleway"/>
                <a:ea typeface="Raleway"/>
                <a:cs typeface="Raleway"/>
                <a:sym typeface="Raleway"/>
              </a:rPr>
              <a:t>L'utilisation de concentrateurs reproduit le comportement du bus</a:t>
            </a:r>
            <a:endParaRPr sz="2000">
              <a:solidFill>
                <a:srgbClr val="3B424E"/>
              </a:solidFill>
              <a:latin typeface="Raleway"/>
              <a:ea typeface="Raleway"/>
              <a:cs typeface="Raleway"/>
              <a:sym typeface="Raleway"/>
            </a:endParaRPr>
          </a:p>
          <a:p>
            <a:pPr indent="0" lvl="0" marL="0" rtl="0" algn="l">
              <a:lnSpc>
                <a:spcPct val="115000"/>
              </a:lnSpc>
              <a:spcBef>
                <a:spcPts val="0"/>
              </a:spcBef>
              <a:spcAft>
                <a:spcPts val="0"/>
              </a:spcAft>
              <a:buNone/>
            </a:pPr>
            <a:r>
              <a:rPr lang="fr" sz="2000">
                <a:solidFill>
                  <a:srgbClr val="3B424E"/>
                </a:solidFill>
                <a:latin typeface="Raleway"/>
                <a:ea typeface="Raleway"/>
                <a:cs typeface="Raleway"/>
                <a:sym typeface="Raleway"/>
              </a:rPr>
              <a:t>	On parle d'une topologie physique en étoile qui simule un bus </a:t>
            </a:r>
            <a:endParaRPr sz="2000">
              <a:solidFill>
                <a:srgbClr val="3B424E"/>
              </a:solidFill>
              <a:latin typeface="Raleway"/>
              <a:ea typeface="Raleway"/>
              <a:cs typeface="Raleway"/>
              <a:sym typeface="Raleway"/>
            </a:endParaRPr>
          </a:p>
          <a:p>
            <a:pPr indent="0" lvl="0" marL="0" rtl="0" algn="l">
              <a:lnSpc>
                <a:spcPct val="115000"/>
              </a:lnSpc>
              <a:spcBef>
                <a:spcPts val="0"/>
              </a:spcBef>
              <a:spcAft>
                <a:spcPts val="0"/>
              </a:spcAft>
              <a:buNone/>
            </a:pPr>
            <a:r>
              <a:rPr lang="fr" sz="2000">
                <a:solidFill>
                  <a:srgbClr val="3B424E"/>
                </a:solidFill>
                <a:latin typeface="Raleway"/>
                <a:ea typeface="Raleway"/>
                <a:cs typeface="Raleway"/>
                <a:sym typeface="Raleway"/>
              </a:rPr>
              <a:t>Le bus étant unique, si 2 hôtes émettent en même temps</a:t>
            </a:r>
            <a:endParaRPr sz="2000">
              <a:solidFill>
                <a:srgbClr val="3B424E"/>
              </a:solidFill>
              <a:latin typeface="Raleway"/>
              <a:ea typeface="Raleway"/>
              <a:cs typeface="Raleway"/>
              <a:sym typeface="Raleway"/>
            </a:endParaRPr>
          </a:p>
          <a:p>
            <a:pPr indent="0" lvl="0" marL="0" rtl="0" algn="l">
              <a:lnSpc>
                <a:spcPct val="115000"/>
              </a:lnSpc>
              <a:spcBef>
                <a:spcPts val="0"/>
              </a:spcBef>
              <a:spcAft>
                <a:spcPts val="0"/>
              </a:spcAft>
              <a:buNone/>
            </a:pPr>
            <a:r>
              <a:rPr lang="fr" sz="2000">
                <a:solidFill>
                  <a:srgbClr val="3B424E"/>
                </a:solidFill>
                <a:latin typeface="Raleway"/>
                <a:ea typeface="Raleway"/>
                <a:cs typeface="Raleway"/>
                <a:sym typeface="Raleway"/>
              </a:rPr>
              <a:t>	=&gt; une collision (bruit résultant de l'émission de 2+ trames)</a:t>
            </a:r>
            <a:endParaRPr sz="2000">
              <a:solidFill>
                <a:srgbClr val="3B424E"/>
              </a:solidFill>
              <a:latin typeface="Raleway"/>
              <a:ea typeface="Raleway"/>
              <a:cs typeface="Raleway"/>
              <a:sym typeface="Raleway"/>
            </a:endParaRPr>
          </a:p>
          <a:p>
            <a:pPr indent="0" lvl="0" marL="0" rtl="0" algn="l">
              <a:lnSpc>
                <a:spcPct val="115000"/>
              </a:lnSpc>
              <a:spcBef>
                <a:spcPts val="0"/>
              </a:spcBef>
              <a:spcAft>
                <a:spcPts val="0"/>
              </a:spcAft>
              <a:buNone/>
            </a:pPr>
            <a:r>
              <a:rPr lang="fr" sz="2000">
                <a:solidFill>
                  <a:srgbClr val="3B424E"/>
                </a:solidFill>
                <a:latin typeface="Raleway"/>
                <a:ea typeface="Raleway"/>
                <a:cs typeface="Raleway"/>
                <a:sym typeface="Raleway"/>
              </a:rPr>
              <a:t>En conséquence : il faut partager le bus pour éviter que 2 hôtes </a:t>
            </a:r>
            <a:r>
              <a:rPr lang="fr" sz="2000">
                <a:solidFill>
                  <a:srgbClr val="3B424E"/>
                </a:solidFill>
                <a:latin typeface="Raleway"/>
                <a:ea typeface="Raleway"/>
                <a:cs typeface="Raleway"/>
                <a:sym typeface="Raleway"/>
              </a:rPr>
              <a:t>émettent</a:t>
            </a:r>
            <a:r>
              <a:rPr lang="fr" sz="2000">
                <a:solidFill>
                  <a:srgbClr val="3B424E"/>
                </a:solidFill>
                <a:latin typeface="Raleway"/>
                <a:ea typeface="Raleway"/>
                <a:cs typeface="Raleway"/>
                <a:sym typeface="Raleway"/>
              </a:rPr>
              <a:t> en même temps !</a:t>
            </a:r>
            <a:endParaRPr sz="2000">
              <a:solidFill>
                <a:srgbClr val="3B424E"/>
              </a:solidFill>
              <a:latin typeface="Raleway"/>
              <a:ea typeface="Raleway"/>
              <a:cs typeface="Raleway"/>
              <a:sym typeface="Raleway"/>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0" name="Shape 520"/>
        <p:cNvGrpSpPr/>
        <p:nvPr/>
      </p:nvGrpSpPr>
      <p:grpSpPr>
        <a:xfrm>
          <a:off x="0" y="0"/>
          <a:ext cx="0" cy="0"/>
          <a:chOff x="0" y="0"/>
          <a:chExt cx="0" cy="0"/>
        </a:xfrm>
      </p:grpSpPr>
      <p:sp>
        <p:nvSpPr>
          <p:cNvPr id="521" name="Google Shape;521;p72"/>
          <p:cNvSpPr txBox="1"/>
          <p:nvPr/>
        </p:nvSpPr>
        <p:spPr>
          <a:xfrm>
            <a:off x="5653850" y="343200"/>
            <a:ext cx="3510000" cy="3600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fr">
                <a:solidFill>
                  <a:srgbClr val="FFFFFF"/>
                </a:solidFill>
                <a:latin typeface="Raleway Light"/>
                <a:ea typeface="Raleway Light"/>
                <a:cs typeface="Raleway Light"/>
                <a:sym typeface="Raleway Light"/>
              </a:rPr>
              <a:t>La définition de </a:t>
            </a:r>
            <a:r>
              <a:rPr lang="fr">
                <a:solidFill>
                  <a:srgbClr val="FFFFFF"/>
                </a:solidFill>
                <a:latin typeface="Raleway Light"/>
                <a:ea typeface="Raleway Light"/>
                <a:cs typeface="Raleway Light"/>
                <a:sym typeface="Raleway Light"/>
              </a:rPr>
              <a:t>l'acronyme</a:t>
            </a:r>
            <a:endParaRPr>
              <a:solidFill>
                <a:srgbClr val="FFFFFF"/>
              </a:solidFill>
              <a:latin typeface="Raleway Light"/>
              <a:ea typeface="Raleway Light"/>
              <a:cs typeface="Raleway Light"/>
              <a:sym typeface="Raleway Light"/>
            </a:endParaRPr>
          </a:p>
        </p:txBody>
      </p:sp>
      <p:sp>
        <p:nvSpPr>
          <p:cNvPr id="522" name="Google Shape;522;p72"/>
          <p:cNvSpPr txBox="1"/>
          <p:nvPr/>
        </p:nvSpPr>
        <p:spPr>
          <a:xfrm>
            <a:off x="1323650" y="149750"/>
            <a:ext cx="4285500" cy="7200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fr" sz="2200">
                <a:solidFill>
                  <a:srgbClr val="FFFFFF"/>
                </a:solidFill>
                <a:latin typeface="Varela Round"/>
                <a:ea typeface="Varela Round"/>
                <a:cs typeface="Varela Round"/>
                <a:sym typeface="Varela Round"/>
              </a:rPr>
              <a:t>Le protocole CSMA/CD</a:t>
            </a:r>
            <a:endParaRPr sz="2200">
              <a:solidFill>
                <a:srgbClr val="FFFFFF"/>
              </a:solidFill>
              <a:latin typeface="Varela Round"/>
              <a:ea typeface="Varela Round"/>
              <a:cs typeface="Varela Round"/>
              <a:sym typeface="Varela Round"/>
            </a:endParaRPr>
          </a:p>
        </p:txBody>
      </p:sp>
      <p:sp>
        <p:nvSpPr>
          <p:cNvPr id="523" name="Google Shape;523;p72"/>
          <p:cNvSpPr txBox="1"/>
          <p:nvPr/>
        </p:nvSpPr>
        <p:spPr>
          <a:xfrm>
            <a:off x="533000" y="1180613"/>
            <a:ext cx="8471100" cy="531300"/>
          </a:xfrm>
          <a:prstGeom prst="rect">
            <a:avLst/>
          </a:prstGeom>
          <a:noFill/>
          <a:ln>
            <a:noFill/>
          </a:ln>
        </p:spPr>
        <p:txBody>
          <a:bodyPr anchorCtr="0" anchor="t" bIns="0" lIns="0" spcFirstLastPara="1" rIns="0" wrap="square" tIns="0">
            <a:normAutofit lnSpcReduction="10000"/>
          </a:bodyPr>
          <a:lstStyle/>
          <a:p>
            <a:pPr indent="0" lvl="0" marL="0" rtl="0" algn="l">
              <a:spcBef>
                <a:spcPts val="0"/>
              </a:spcBef>
              <a:spcAft>
                <a:spcPts val="0"/>
              </a:spcAft>
              <a:buNone/>
            </a:pPr>
            <a:r>
              <a:rPr lang="fr" sz="3700">
                <a:solidFill>
                  <a:srgbClr val="F76C6C"/>
                </a:solidFill>
                <a:latin typeface="Varela Round"/>
                <a:ea typeface="Varela Round"/>
                <a:cs typeface="Varela Round"/>
                <a:sym typeface="Varela Round"/>
              </a:rPr>
              <a:t>CSMA/CD</a:t>
            </a:r>
            <a:endParaRPr sz="3700">
              <a:solidFill>
                <a:srgbClr val="F76C6C"/>
              </a:solidFill>
              <a:latin typeface="Varela Round"/>
              <a:ea typeface="Varela Round"/>
              <a:cs typeface="Varela Round"/>
              <a:sym typeface="Varela Round"/>
            </a:endParaRPr>
          </a:p>
        </p:txBody>
      </p:sp>
      <p:sp>
        <p:nvSpPr>
          <p:cNvPr id="524" name="Google Shape;524;p72"/>
          <p:cNvSpPr txBox="1"/>
          <p:nvPr/>
        </p:nvSpPr>
        <p:spPr>
          <a:xfrm>
            <a:off x="533000" y="1960325"/>
            <a:ext cx="8500200" cy="3043200"/>
          </a:xfrm>
          <a:prstGeom prst="rect">
            <a:avLst/>
          </a:prstGeom>
          <a:noFill/>
          <a:ln>
            <a:noFill/>
          </a:ln>
        </p:spPr>
        <p:txBody>
          <a:bodyPr anchorCtr="0" anchor="ctr" bIns="0" lIns="0" spcFirstLastPara="1" rIns="0" wrap="square" tIns="0">
            <a:normAutofit/>
          </a:bodyPr>
          <a:lstStyle/>
          <a:p>
            <a:pPr indent="0" lvl="0" marL="0" rtl="0" algn="just">
              <a:spcBef>
                <a:spcPts val="0"/>
              </a:spcBef>
              <a:spcAft>
                <a:spcPts val="0"/>
              </a:spcAft>
              <a:buNone/>
            </a:pPr>
            <a:r>
              <a:rPr b="1" lang="fr" sz="2200">
                <a:solidFill>
                  <a:srgbClr val="3B424E"/>
                </a:solidFill>
                <a:latin typeface="Raleway"/>
                <a:ea typeface="Raleway"/>
                <a:cs typeface="Raleway"/>
                <a:sym typeface="Raleway"/>
              </a:rPr>
              <a:t>CSMA/CD = Carrier Sense Multiple Access/Collision Detection</a:t>
            </a:r>
            <a:endParaRPr b="1" sz="2200">
              <a:solidFill>
                <a:srgbClr val="3B424E"/>
              </a:solidFill>
              <a:latin typeface="Raleway"/>
              <a:ea typeface="Raleway"/>
              <a:cs typeface="Raleway"/>
              <a:sym typeface="Raleway"/>
            </a:endParaRPr>
          </a:p>
          <a:p>
            <a:pPr indent="0" lvl="0" marL="0" rtl="0" algn="just">
              <a:spcBef>
                <a:spcPts val="0"/>
              </a:spcBef>
              <a:spcAft>
                <a:spcPts val="0"/>
              </a:spcAft>
              <a:buNone/>
            </a:pPr>
            <a:r>
              <a:t/>
            </a:r>
            <a:endParaRPr sz="2200">
              <a:solidFill>
                <a:srgbClr val="3B424E"/>
              </a:solidFill>
              <a:latin typeface="Raleway"/>
              <a:ea typeface="Raleway"/>
              <a:cs typeface="Raleway"/>
              <a:sym typeface="Raleway"/>
            </a:endParaRPr>
          </a:p>
          <a:p>
            <a:pPr indent="0" lvl="0" marL="0" rtl="0" algn="just">
              <a:spcBef>
                <a:spcPts val="0"/>
              </a:spcBef>
              <a:spcAft>
                <a:spcPts val="0"/>
              </a:spcAft>
              <a:buNone/>
            </a:pPr>
            <a:r>
              <a:rPr lang="fr" sz="2200">
                <a:solidFill>
                  <a:srgbClr val="3B424E"/>
                </a:solidFill>
                <a:latin typeface="Raleway"/>
                <a:ea typeface="Raleway"/>
                <a:cs typeface="Raleway"/>
                <a:sym typeface="Raleway"/>
              </a:rPr>
              <a:t>Protocole qui gère le partage du médium.</a:t>
            </a:r>
            <a:endParaRPr sz="2200">
              <a:solidFill>
                <a:srgbClr val="3B424E"/>
              </a:solidFill>
              <a:latin typeface="Raleway"/>
              <a:ea typeface="Raleway"/>
              <a:cs typeface="Raleway"/>
              <a:sym typeface="Raleway"/>
            </a:endParaRPr>
          </a:p>
          <a:p>
            <a:pPr indent="0" lvl="0" marL="0" rtl="0" algn="just">
              <a:spcBef>
                <a:spcPts val="0"/>
              </a:spcBef>
              <a:spcAft>
                <a:spcPts val="0"/>
              </a:spcAft>
              <a:buNone/>
            </a:pPr>
            <a:r>
              <a:t/>
            </a:r>
            <a:endParaRPr sz="2200">
              <a:solidFill>
                <a:srgbClr val="3B424E"/>
              </a:solidFill>
              <a:latin typeface="Raleway"/>
              <a:ea typeface="Raleway"/>
              <a:cs typeface="Raleway"/>
              <a:sym typeface="Raleway"/>
            </a:endParaRPr>
          </a:p>
          <a:p>
            <a:pPr indent="0" lvl="0" marL="0" rtl="0" algn="just">
              <a:spcBef>
                <a:spcPts val="0"/>
              </a:spcBef>
              <a:spcAft>
                <a:spcPts val="0"/>
              </a:spcAft>
              <a:buNone/>
            </a:pPr>
            <a:r>
              <a:rPr lang="fr" sz="2200">
                <a:solidFill>
                  <a:srgbClr val="3B424E"/>
                </a:solidFill>
                <a:latin typeface="Raleway"/>
                <a:ea typeface="Raleway"/>
                <a:cs typeface="Raleway"/>
                <a:sym typeface="Raleway"/>
              </a:rPr>
              <a:t>Protocole distribué (pas de coordinateur)</a:t>
            </a:r>
            <a:endParaRPr sz="2200">
              <a:solidFill>
                <a:srgbClr val="3B424E"/>
              </a:solidFill>
              <a:latin typeface="Raleway"/>
              <a:ea typeface="Raleway"/>
              <a:cs typeface="Raleway"/>
              <a:sym typeface="Raleway"/>
            </a:endParaRPr>
          </a:p>
          <a:p>
            <a:pPr indent="0" lvl="0" marL="0" rtl="0" algn="just">
              <a:spcBef>
                <a:spcPts val="0"/>
              </a:spcBef>
              <a:spcAft>
                <a:spcPts val="0"/>
              </a:spcAft>
              <a:buNone/>
            </a:pPr>
            <a:r>
              <a:t/>
            </a:r>
            <a:endParaRPr sz="2200">
              <a:solidFill>
                <a:srgbClr val="3B424E"/>
              </a:solidFill>
              <a:latin typeface="Raleway"/>
              <a:ea typeface="Raleway"/>
              <a:cs typeface="Raleway"/>
              <a:sym typeface="Raleway"/>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8" name="Shape 528"/>
        <p:cNvGrpSpPr/>
        <p:nvPr/>
      </p:nvGrpSpPr>
      <p:grpSpPr>
        <a:xfrm>
          <a:off x="0" y="0"/>
          <a:ext cx="0" cy="0"/>
          <a:chOff x="0" y="0"/>
          <a:chExt cx="0" cy="0"/>
        </a:xfrm>
      </p:grpSpPr>
      <p:sp>
        <p:nvSpPr>
          <p:cNvPr id="529" name="Google Shape;529;p73"/>
          <p:cNvSpPr txBox="1"/>
          <p:nvPr/>
        </p:nvSpPr>
        <p:spPr>
          <a:xfrm>
            <a:off x="5653850" y="343200"/>
            <a:ext cx="3510000" cy="3600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fr">
                <a:solidFill>
                  <a:srgbClr val="FFFFFF"/>
                </a:solidFill>
                <a:latin typeface="Raleway Light"/>
                <a:ea typeface="Raleway Light"/>
                <a:cs typeface="Raleway Light"/>
                <a:sym typeface="Raleway Light"/>
              </a:rPr>
              <a:t>Le processus d’envoie de trame</a:t>
            </a:r>
            <a:endParaRPr>
              <a:solidFill>
                <a:srgbClr val="FFFFFF"/>
              </a:solidFill>
              <a:latin typeface="Raleway Light"/>
              <a:ea typeface="Raleway Light"/>
              <a:cs typeface="Raleway Light"/>
              <a:sym typeface="Raleway Light"/>
            </a:endParaRPr>
          </a:p>
        </p:txBody>
      </p:sp>
      <p:sp>
        <p:nvSpPr>
          <p:cNvPr id="530" name="Google Shape;530;p73"/>
          <p:cNvSpPr txBox="1"/>
          <p:nvPr/>
        </p:nvSpPr>
        <p:spPr>
          <a:xfrm>
            <a:off x="1323650" y="149750"/>
            <a:ext cx="4285500" cy="7200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fr" sz="2200">
                <a:solidFill>
                  <a:schemeClr val="lt1"/>
                </a:solidFill>
                <a:latin typeface="Varela Round"/>
                <a:ea typeface="Varela Round"/>
                <a:cs typeface="Varela Round"/>
                <a:sym typeface="Varela Round"/>
              </a:rPr>
              <a:t>Le protocole CSMA/CD</a:t>
            </a:r>
            <a:endParaRPr sz="2200">
              <a:solidFill>
                <a:srgbClr val="FFFFFF"/>
              </a:solidFill>
              <a:latin typeface="Varela Round"/>
              <a:ea typeface="Varela Round"/>
              <a:cs typeface="Varela Round"/>
              <a:sym typeface="Varela Round"/>
            </a:endParaRPr>
          </a:p>
        </p:txBody>
      </p:sp>
      <p:sp>
        <p:nvSpPr>
          <p:cNvPr id="531" name="Google Shape;531;p73"/>
          <p:cNvSpPr txBox="1"/>
          <p:nvPr/>
        </p:nvSpPr>
        <p:spPr>
          <a:xfrm>
            <a:off x="533000" y="1180613"/>
            <a:ext cx="8471100" cy="531300"/>
          </a:xfrm>
          <a:prstGeom prst="rect">
            <a:avLst/>
          </a:prstGeom>
          <a:noFill/>
          <a:ln>
            <a:noFill/>
          </a:ln>
        </p:spPr>
        <p:txBody>
          <a:bodyPr anchorCtr="0" anchor="t" bIns="0" lIns="0" spcFirstLastPara="1" rIns="0" wrap="square" tIns="0">
            <a:normAutofit lnSpcReduction="10000"/>
          </a:bodyPr>
          <a:lstStyle/>
          <a:p>
            <a:pPr indent="0" lvl="0" marL="0" rtl="0" algn="l">
              <a:spcBef>
                <a:spcPts val="0"/>
              </a:spcBef>
              <a:spcAft>
                <a:spcPts val="0"/>
              </a:spcAft>
              <a:buNone/>
            </a:pPr>
            <a:r>
              <a:rPr lang="fr" sz="3700">
                <a:solidFill>
                  <a:srgbClr val="F76C6C"/>
                </a:solidFill>
                <a:latin typeface="Varela Round"/>
                <a:ea typeface="Varela Round"/>
                <a:cs typeface="Varela Round"/>
                <a:sym typeface="Varela Round"/>
              </a:rPr>
              <a:t>Idée général</a:t>
            </a:r>
            <a:endParaRPr sz="3700">
              <a:solidFill>
                <a:srgbClr val="F76C6C"/>
              </a:solidFill>
              <a:latin typeface="Varela Round"/>
              <a:ea typeface="Varela Round"/>
              <a:cs typeface="Varela Round"/>
              <a:sym typeface="Varela Round"/>
            </a:endParaRPr>
          </a:p>
        </p:txBody>
      </p:sp>
      <p:sp>
        <p:nvSpPr>
          <p:cNvPr id="532" name="Google Shape;532;p73"/>
          <p:cNvSpPr txBox="1"/>
          <p:nvPr/>
        </p:nvSpPr>
        <p:spPr>
          <a:xfrm>
            <a:off x="533000" y="1960325"/>
            <a:ext cx="8500200" cy="3043200"/>
          </a:xfrm>
          <a:prstGeom prst="rect">
            <a:avLst/>
          </a:prstGeom>
          <a:noFill/>
          <a:ln>
            <a:noFill/>
          </a:ln>
        </p:spPr>
        <p:txBody>
          <a:bodyPr anchorCtr="0" anchor="ctr" bIns="0" lIns="0" spcFirstLastPara="1" rIns="0" wrap="square" tIns="0">
            <a:noAutofit/>
          </a:bodyPr>
          <a:lstStyle/>
          <a:p>
            <a:pPr indent="0" lvl="0" marL="0" rtl="0" algn="l">
              <a:lnSpc>
                <a:spcPct val="115000"/>
              </a:lnSpc>
              <a:spcBef>
                <a:spcPts val="0"/>
              </a:spcBef>
              <a:spcAft>
                <a:spcPts val="0"/>
              </a:spcAft>
              <a:buNone/>
            </a:pPr>
            <a:r>
              <a:rPr b="1" lang="fr" sz="1800">
                <a:solidFill>
                  <a:srgbClr val="3B424E"/>
                </a:solidFill>
                <a:latin typeface="Raleway"/>
                <a:ea typeface="Raleway"/>
                <a:cs typeface="Raleway"/>
                <a:sym typeface="Raleway"/>
              </a:rPr>
              <a:t>CS</a:t>
            </a:r>
            <a:r>
              <a:rPr lang="fr" sz="1800">
                <a:solidFill>
                  <a:srgbClr val="3B424E"/>
                </a:solidFill>
                <a:latin typeface="Raleway"/>
                <a:ea typeface="Raleway"/>
                <a:cs typeface="Raleway"/>
                <a:sym typeface="Raleway"/>
              </a:rPr>
              <a:t> (Carrier Sense) ⇒ </a:t>
            </a:r>
            <a:r>
              <a:rPr lang="fr" sz="1800">
                <a:solidFill>
                  <a:srgbClr val="3B424E"/>
                </a:solidFill>
                <a:latin typeface="Raleway"/>
                <a:ea typeface="Raleway"/>
                <a:cs typeface="Raleway"/>
                <a:sym typeface="Raleway"/>
              </a:rPr>
              <a:t>Écoute</a:t>
            </a:r>
            <a:r>
              <a:rPr lang="fr" sz="1800">
                <a:solidFill>
                  <a:srgbClr val="3B424E"/>
                </a:solidFill>
                <a:latin typeface="Raleway"/>
                <a:ea typeface="Raleway"/>
                <a:cs typeface="Raleway"/>
                <a:sym typeface="Raleway"/>
              </a:rPr>
              <a:t> de la porteuse</a:t>
            </a:r>
            <a:endParaRPr sz="1800">
              <a:solidFill>
                <a:srgbClr val="3B424E"/>
              </a:solidFill>
              <a:latin typeface="Raleway"/>
              <a:ea typeface="Raleway"/>
              <a:cs typeface="Raleway"/>
              <a:sym typeface="Raleway"/>
            </a:endParaRPr>
          </a:p>
          <a:p>
            <a:pPr indent="0" lvl="0" marL="0" rtl="0" algn="l">
              <a:lnSpc>
                <a:spcPct val="115000"/>
              </a:lnSpc>
              <a:spcBef>
                <a:spcPts val="0"/>
              </a:spcBef>
              <a:spcAft>
                <a:spcPts val="0"/>
              </a:spcAft>
              <a:buNone/>
            </a:pPr>
            <a:r>
              <a:rPr b="1" lang="fr" sz="1800">
                <a:solidFill>
                  <a:srgbClr val="3B424E"/>
                </a:solidFill>
                <a:latin typeface="Raleway"/>
                <a:ea typeface="Raleway"/>
                <a:cs typeface="Raleway"/>
                <a:sym typeface="Raleway"/>
              </a:rPr>
              <a:t>MA</a:t>
            </a:r>
            <a:r>
              <a:rPr lang="fr" sz="1800">
                <a:solidFill>
                  <a:srgbClr val="3B424E"/>
                </a:solidFill>
                <a:latin typeface="Raleway"/>
                <a:ea typeface="Raleway"/>
                <a:cs typeface="Raleway"/>
                <a:sym typeface="Raleway"/>
              </a:rPr>
              <a:t> (Multiple Access) ⇒ </a:t>
            </a:r>
            <a:r>
              <a:rPr lang="fr" sz="1800">
                <a:solidFill>
                  <a:srgbClr val="3B424E"/>
                </a:solidFill>
                <a:latin typeface="Raleway"/>
                <a:ea typeface="Raleway"/>
                <a:cs typeface="Raleway"/>
                <a:sym typeface="Raleway"/>
              </a:rPr>
              <a:t>Accès multiple</a:t>
            </a:r>
            <a:endParaRPr sz="1800">
              <a:solidFill>
                <a:srgbClr val="3B424E"/>
              </a:solidFill>
              <a:latin typeface="Raleway"/>
              <a:ea typeface="Raleway"/>
              <a:cs typeface="Raleway"/>
              <a:sym typeface="Raleway"/>
            </a:endParaRPr>
          </a:p>
          <a:p>
            <a:pPr indent="-342900" lvl="0" marL="457200" rtl="0" algn="l">
              <a:lnSpc>
                <a:spcPct val="115000"/>
              </a:lnSpc>
              <a:spcBef>
                <a:spcPts val="0"/>
              </a:spcBef>
              <a:spcAft>
                <a:spcPts val="0"/>
              </a:spcAft>
              <a:buClr>
                <a:srgbClr val="3B424E"/>
              </a:buClr>
              <a:buSzPts val="1800"/>
              <a:buFont typeface="Raleway"/>
              <a:buAutoNum type="arabicParenR"/>
            </a:pPr>
            <a:r>
              <a:rPr lang="fr" sz="1800">
                <a:solidFill>
                  <a:srgbClr val="3B424E"/>
                </a:solidFill>
                <a:latin typeface="Raleway"/>
                <a:ea typeface="Raleway"/>
                <a:cs typeface="Raleway"/>
                <a:sym typeface="Raleway"/>
              </a:rPr>
              <a:t>Trame prête à être transmise</a:t>
            </a:r>
            <a:endParaRPr sz="1800">
              <a:solidFill>
                <a:srgbClr val="3B424E"/>
              </a:solidFill>
              <a:latin typeface="Raleway"/>
              <a:ea typeface="Raleway"/>
              <a:cs typeface="Raleway"/>
              <a:sym typeface="Raleway"/>
            </a:endParaRPr>
          </a:p>
          <a:p>
            <a:pPr indent="-342900" lvl="0" marL="457200" rtl="0" algn="l">
              <a:lnSpc>
                <a:spcPct val="115000"/>
              </a:lnSpc>
              <a:spcBef>
                <a:spcPts val="0"/>
              </a:spcBef>
              <a:spcAft>
                <a:spcPts val="0"/>
              </a:spcAft>
              <a:buClr>
                <a:srgbClr val="3B424E"/>
              </a:buClr>
              <a:buSzPts val="1800"/>
              <a:buFont typeface="Raleway"/>
              <a:buAutoNum type="arabicParenR"/>
            </a:pPr>
            <a:r>
              <a:rPr lang="fr" sz="1800">
                <a:solidFill>
                  <a:srgbClr val="3B424E"/>
                </a:solidFill>
                <a:latin typeface="Raleway"/>
                <a:ea typeface="Raleway"/>
                <a:cs typeface="Raleway"/>
                <a:sym typeface="Raleway"/>
              </a:rPr>
              <a:t>Si le support physique n'est pas libre, attendre jusqu'à ce qu'il le devienne puis attendre la durée du</a:t>
            </a:r>
            <a:r>
              <a:rPr b="1" lang="fr" sz="1800">
                <a:solidFill>
                  <a:srgbClr val="3B424E"/>
                </a:solidFill>
                <a:latin typeface="Raleway"/>
                <a:ea typeface="Raleway"/>
                <a:cs typeface="Raleway"/>
                <a:sym typeface="Raleway"/>
              </a:rPr>
              <a:t> gap inter-trame</a:t>
            </a:r>
            <a:r>
              <a:rPr lang="fr" sz="1800">
                <a:solidFill>
                  <a:srgbClr val="3B424E"/>
                </a:solidFill>
                <a:latin typeface="Raleway"/>
                <a:ea typeface="Raleway"/>
                <a:cs typeface="Raleway"/>
                <a:sym typeface="Raleway"/>
              </a:rPr>
              <a:t> (ex pour ethernet 10 Mb/s: 9,6 μs)</a:t>
            </a:r>
            <a:endParaRPr sz="1800">
              <a:solidFill>
                <a:srgbClr val="3B424E"/>
              </a:solidFill>
              <a:latin typeface="Raleway"/>
              <a:ea typeface="Raleway"/>
              <a:cs typeface="Raleway"/>
              <a:sym typeface="Raleway"/>
            </a:endParaRPr>
          </a:p>
          <a:p>
            <a:pPr indent="-342900" lvl="0" marL="457200" rtl="0" algn="l">
              <a:lnSpc>
                <a:spcPct val="115000"/>
              </a:lnSpc>
              <a:spcBef>
                <a:spcPts val="0"/>
              </a:spcBef>
              <a:spcAft>
                <a:spcPts val="0"/>
              </a:spcAft>
              <a:buClr>
                <a:srgbClr val="3B424E"/>
              </a:buClr>
              <a:buSzPts val="1800"/>
              <a:buFont typeface="Raleway"/>
              <a:buAutoNum type="arabicParenR"/>
            </a:pPr>
            <a:r>
              <a:rPr lang="fr" sz="1800">
                <a:solidFill>
                  <a:srgbClr val="3B424E"/>
                </a:solidFill>
                <a:latin typeface="Raleway"/>
                <a:ea typeface="Raleway"/>
                <a:cs typeface="Raleway"/>
                <a:sym typeface="Raleway"/>
              </a:rPr>
              <a:t>Envoyer la trame</a:t>
            </a:r>
            <a:endParaRPr sz="1800">
              <a:solidFill>
                <a:srgbClr val="3B424E"/>
              </a:solidFill>
              <a:latin typeface="Raleway"/>
              <a:ea typeface="Raleway"/>
              <a:cs typeface="Raleway"/>
              <a:sym typeface="Raleway"/>
            </a:endParaRPr>
          </a:p>
          <a:p>
            <a:pPr indent="-342900" lvl="0" marL="457200" rtl="0" algn="l">
              <a:lnSpc>
                <a:spcPct val="115000"/>
              </a:lnSpc>
              <a:spcBef>
                <a:spcPts val="0"/>
              </a:spcBef>
              <a:spcAft>
                <a:spcPts val="0"/>
              </a:spcAft>
              <a:buClr>
                <a:srgbClr val="3B424E"/>
              </a:buClr>
              <a:buSzPts val="1800"/>
              <a:buFont typeface="Raleway"/>
              <a:buAutoNum type="arabicParenR"/>
            </a:pPr>
            <a:r>
              <a:rPr lang="fr" sz="1800">
                <a:solidFill>
                  <a:srgbClr val="3B424E"/>
                </a:solidFill>
                <a:latin typeface="Raleway"/>
                <a:ea typeface="Raleway"/>
                <a:cs typeface="Raleway"/>
                <a:sym typeface="Raleway"/>
              </a:rPr>
              <a:t>Si une collision est détectée (décalage de tension continue sur le câble) → procédure de gestion des collisions</a:t>
            </a:r>
            <a:endParaRPr sz="1800">
              <a:solidFill>
                <a:srgbClr val="3B424E"/>
              </a:solidFill>
              <a:latin typeface="Raleway"/>
              <a:ea typeface="Raleway"/>
              <a:cs typeface="Raleway"/>
              <a:sym typeface="Raleway"/>
            </a:endParaRPr>
          </a:p>
          <a:p>
            <a:pPr indent="-342900" lvl="0" marL="457200" rtl="0" algn="l">
              <a:lnSpc>
                <a:spcPct val="115000"/>
              </a:lnSpc>
              <a:spcBef>
                <a:spcPts val="0"/>
              </a:spcBef>
              <a:spcAft>
                <a:spcPts val="0"/>
              </a:spcAft>
              <a:buClr>
                <a:srgbClr val="3B424E"/>
              </a:buClr>
              <a:buSzPts val="1800"/>
              <a:buFont typeface="Raleway"/>
              <a:buAutoNum type="arabicParenR"/>
            </a:pPr>
            <a:r>
              <a:rPr lang="fr" sz="1800">
                <a:solidFill>
                  <a:srgbClr val="3B424E"/>
                </a:solidFill>
                <a:latin typeface="Raleway"/>
                <a:ea typeface="Raleway"/>
                <a:cs typeface="Raleway"/>
                <a:sym typeface="Raleway"/>
              </a:rPr>
              <a:t>Sinon → transmission réussie</a:t>
            </a:r>
            <a:endParaRPr sz="1800">
              <a:solidFill>
                <a:srgbClr val="3B424E"/>
              </a:solidFill>
              <a:latin typeface="Raleway"/>
              <a:ea typeface="Raleway"/>
              <a:cs typeface="Raleway"/>
              <a:sym typeface="Raleway"/>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6" name="Shape 536"/>
        <p:cNvGrpSpPr/>
        <p:nvPr/>
      </p:nvGrpSpPr>
      <p:grpSpPr>
        <a:xfrm>
          <a:off x="0" y="0"/>
          <a:ext cx="0" cy="0"/>
          <a:chOff x="0" y="0"/>
          <a:chExt cx="0" cy="0"/>
        </a:xfrm>
      </p:grpSpPr>
      <p:sp>
        <p:nvSpPr>
          <p:cNvPr id="537" name="Google Shape;537;p74"/>
          <p:cNvSpPr txBox="1"/>
          <p:nvPr/>
        </p:nvSpPr>
        <p:spPr>
          <a:xfrm>
            <a:off x="5653850" y="343200"/>
            <a:ext cx="3510000" cy="3600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fr">
                <a:solidFill>
                  <a:srgbClr val="FFFFFF"/>
                </a:solidFill>
                <a:latin typeface="Raleway Light"/>
                <a:ea typeface="Raleway Light"/>
                <a:cs typeface="Raleway Light"/>
                <a:sym typeface="Raleway Light"/>
              </a:rPr>
              <a:t>La gestion des conflits</a:t>
            </a:r>
            <a:endParaRPr>
              <a:solidFill>
                <a:srgbClr val="FFFFFF"/>
              </a:solidFill>
              <a:latin typeface="Raleway Light"/>
              <a:ea typeface="Raleway Light"/>
              <a:cs typeface="Raleway Light"/>
              <a:sym typeface="Raleway Light"/>
            </a:endParaRPr>
          </a:p>
        </p:txBody>
      </p:sp>
      <p:sp>
        <p:nvSpPr>
          <p:cNvPr id="538" name="Google Shape;538;p74"/>
          <p:cNvSpPr txBox="1"/>
          <p:nvPr/>
        </p:nvSpPr>
        <p:spPr>
          <a:xfrm>
            <a:off x="1323650" y="149750"/>
            <a:ext cx="4285500" cy="7200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fr" sz="2200">
                <a:solidFill>
                  <a:schemeClr val="lt1"/>
                </a:solidFill>
                <a:latin typeface="Varela Round"/>
                <a:ea typeface="Varela Round"/>
                <a:cs typeface="Varela Round"/>
                <a:sym typeface="Varela Round"/>
              </a:rPr>
              <a:t>Le protocole CSMA/CD</a:t>
            </a:r>
            <a:endParaRPr sz="2200">
              <a:solidFill>
                <a:srgbClr val="FFFFFF"/>
              </a:solidFill>
              <a:latin typeface="Varela Round"/>
              <a:ea typeface="Varela Round"/>
              <a:cs typeface="Varela Round"/>
              <a:sym typeface="Varela Round"/>
            </a:endParaRPr>
          </a:p>
        </p:txBody>
      </p:sp>
      <p:sp>
        <p:nvSpPr>
          <p:cNvPr id="539" name="Google Shape;539;p74"/>
          <p:cNvSpPr txBox="1"/>
          <p:nvPr/>
        </p:nvSpPr>
        <p:spPr>
          <a:xfrm>
            <a:off x="533000" y="1180613"/>
            <a:ext cx="8471100" cy="531300"/>
          </a:xfrm>
          <a:prstGeom prst="rect">
            <a:avLst/>
          </a:prstGeom>
          <a:noFill/>
          <a:ln>
            <a:noFill/>
          </a:ln>
        </p:spPr>
        <p:txBody>
          <a:bodyPr anchorCtr="0" anchor="t" bIns="0" lIns="0" spcFirstLastPara="1" rIns="0" wrap="square" tIns="0">
            <a:normAutofit lnSpcReduction="10000"/>
          </a:bodyPr>
          <a:lstStyle/>
          <a:p>
            <a:pPr indent="0" lvl="0" marL="0" rtl="0" algn="l">
              <a:spcBef>
                <a:spcPts val="0"/>
              </a:spcBef>
              <a:spcAft>
                <a:spcPts val="0"/>
              </a:spcAft>
              <a:buNone/>
            </a:pPr>
            <a:r>
              <a:rPr lang="fr" sz="3700">
                <a:solidFill>
                  <a:srgbClr val="F76C6C"/>
                </a:solidFill>
                <a:latin typeface="Varela Round"/>
                <a:ea typeface="Varela Round"/>
                <a:cs typeface="Varela Round"/>
                <a:sym typeface="Varela Round"/>
              </a:rPr>
              <a:t>CD (Collision Detection)</a:t>
            </a:r>
            <a:endParaRPr sz="3700">
              <a:solidFill>
                <a:srgbClr val="F76C6C"/>
              </a:solidFill>
              <a:latin typeface="Varela Round"/>
              <a:ea typeface="Varela Round"/>
              <a:cs typeface="Varela Round"/>
              <a:sym typeface="Varela Round"/>
            </a:endParaRPr>
          </a:p>
        </p:txBody>
      </p:sp>
      <p:sp>
        <p:nvSpPr>
          <p:cNvPr id="540" name="Google Shape;540;p74"/>
          <p:cNvSpPr txBox="1"/>
          <p:nvPr/>
        </p:nvSpPr>
        <p:spPr>
          <a:xfrm>
            <a:off x="533000" y="1960325"/>
            <a:ext cx="8500200" cy="3043200"/>
          </a:xfrm>
          <a:prstGeom prst="rect">
            <a:avLst/>
          </a:prstGeom>
          <a:noFill/>
          <a:ln>
            <a:noFill/>
          </a:ln>
        </p:spPr>
        <p:txBody>
          <a:bodyPr anchorCtr="0" anchor="ctr" bIns="0" lIns="0" spcFirstLastPara="1" rIns="0" wrap="square" tIns="0">
            <a:normAutofit lnSpcReduction="10000"/>
          </a:bodyPr>
          <a:lstStyle/>
          <a:p>
            <a:pPr indent="0" lvl="0" marL="0" rtl="0" algn="l">
              <a:lnSpc>
                <a:spcPct val="115000"/>
              </a:lnSpc>
              <a:spcBef>
                <a:spcPts val="0"/>
              </a:spcBef>
              <a:spcAft>
                <a:spcPts val="0"/>
              </a:spcAft>
              <a:buNone/>
            </a:pPr>
            <a:r>
              <a:rPr b="1" lang="fr" sz="2000">
                <a:solidFill>
                  <a:srgbClr val="3B424E"/>
                </a:solidFill>
                <a:latin typeface="Raleway"/>
                <a:ea typeface="Raleway"/>
                <a:cs typeface="Raleway"/>
                <a:sym typeface="Raleway"/>
              </a:rPr>
              <a:t>⇒ </a:t>
            </a:r>
            <a:r>
              <a:rPr lang="fr" sz="2000">
                <a:solidFill>
                  <a:srgbClr val="3B424E"/>
                </a:solidFill>
                <a:latin typeface="Raleway"/>
                <a:ea typeface="Raleway"/>
                <a:cs typeface="Raleway"/>
                <a:sym typeface="Raleway"/>
              </a:rPr>
              <a:t>Détection des collisions</a:t>
            </a:r>
            <a:endParaRPr sz="2000">
              <a:solidFill>
                <a:srgbClr val="3B424E"/>
              </a:solidFill>
              <a:latin typeface="Raleway"/>
              <a:ea typeface="Raleway"/>
              <a:cs typeface="Raleway"/>
              <a:sym typeface="Raleway"/>
            </a:endParaRPr>
          </a:p>
          <a:p>
            <a:pPr indent="0" lvl="0" marL="0" rtl="0" algn="l">
              <a:lnSpc>
                <a:spcPct val="115000"/>
              </a:lnSpc>
              <a:spcBef>
                <a:spcPts val="0"/>
              </a:spcBef>
              <a:spcAft>
                <a:spcPts val="0"/>
              </a:spcAft>
              <a:buNone/>
            </a:pPr>
            <a:r>
              <a:t/>
            </a:r>
            <a:endParaRPr sz="2000">
              <a:solidFill>
                <a:srgbClr val="3B424E"/>
              </a:solidFill>
              <a:latin typeface="Raleway"/>
              <a:ea typeface="Raleway"/>
              <a:cs typeface="Raleway"/>
              <a:sym typeface="Raleway"/>
            </a:endParaRPr>
          </a:p>
          <a:p>
            <a:pPr indent="-355600" lvl="0" marL="457200" rtl="0" algn="l">
              <a:lnSpc>
                <a:spcPct val="115000"/>
              </a:lnSpc>
              <a:spcBef>
                <a:spcPts val="0"/>
              </a:spcBef>
              <a:spcAft>
                <a:spcPts val="0"/>
              </a:spcAft>
              <a:buClr>
                <a:srgbClr val="3B424E"/>
              </a:buClr>
              <a:buSzPts val="2000"/>
              <a:buFont typeface="Raleway"/>
              <a:buAutoNum type="arabicParenR"/>
            </a:pPr>
            <a:r>
              <a:rPr lang="fr" sz="2000">
                <a:solidFill>
                  <a:srgbClr val="3B424E"/>
                </a:solidFill>
                <a:latin typeface="Raleway"/>
                <a:ea typeface="Raleway"/>
                <a:cs typeface="Raleway"/>
                <a:sym typeface="Raleway"/>
              </a:rPr>
              <a:t>Arrêt des envois de trame</a:t>
            </a:r>
            <a:endParaRPr sz="2000">
              <a:solidFill>
                <a:srgbClr val="3B424E"/>
              </a:solidFill>
              <a:latin typeface="Raleway"/>
              <a:ea typeface="Raleway"/>
              <a:cs typeface="Raleway"/>
              <a:sym typeface="Raleway"/>
            </a:endParaRPr>
          </a:p>
          <a:p>
            <a:pPr indent="-355600" lvl="0" marL="457200" rtl="0" algn="l">
              <a:lnSpc>
                <a:spcPct val="115000"/>
              </a:lnSpc>
              <a:spcBef>
                <a:spcPts val="0"/>
              </a:spcBef>
              <a:spcAft>
                <a:spcPts val="0"/>
              </a:spcAft>
              <a:buClr>
                <a:srgbClr val="3B424E"/>
              </a:buClr>
              <a:buSzPts val="2000"/>
              <a:buFont typeface="Raleway"/>
              <a:buAutoNum type="arabicParenR"/>
            </a:pPr>
            <a:r>
              <a:rPr lang="fr" sz="2000">
                <a:solidFill>
                  <a:srgbClr val="3B424E"/>
                </a:solidFill>
                <a:latin typeface="Raleway"/>
                <a:ea typeface="Raleway"/>
                <a:cs typeface="Raleway"/>
                <a:sym typeface="Raleway"/>
              </a:rPr>
              <a:t>Envoi d’un signal de collision (jam signal = séquence de 4 à 6 octets).</a:t>
            </a:r>
            <a:endParaRPr sz="2000">
              <a:solidFill>
                <a:srgbClr val="3B424E"/>
              </a:solidFill>
              <a:latin typeface="Raleway"/>
              <a:ea typeface="Raleway"/>
              <a:cs typeface="Raleway"/>
              <a:sym typeface="Raleway"/>
            </a:endParaRPr>
          </a:p>
          <a:p>
            <a:pPr indent="-355600" lvl="0" marL="457200" rtl="0" algn="l">
              <a:lnSpc>
                <a:spcPct val="115000"/>
              </a:lnSpc>
              <a:spcBef>
                <a:spcPts val="0"/>
              </a:spcBef>
              <a:spcAft>
                <a:spcPts val="0"/>
              </a:spcAft>
              <a:buClr>
                <a:srgbClr val="3B424E"/>
              </a:buClr>
              <a:buSzPts val="2000"/>
              <a:buFont typeface="Raleway"/>
              <a:buAutoNum type="arabicParenR"/>
            </a:pPr>
            <a:r>
              <a:rPr lang="fr" sz="2000">
                <a:solidFill>
                  <a:srgbClr val="3B424E"/>
                </a:solidFill>
                <a:latin typeface="Raleway"/>
                <a:ea typeface="Raleway"/>
                <a:cs typeface="Raleway"/>
                <a:sym typeface="Raleway"/>
              </a:rPr>
              <a:t>Temps d’attente aléatoire (backoff)</a:t>
            </a:r>
            <a:endParaRPr sz="2000">
              <a:solidFill>
                <a:srgbClr val="3B424E"/>
              </a:solidFill>
              <a:latin typeface="Raleway"/>
              <a:ea typeface="Raleway"/>
              <a:cs typeface="Raleway"/>
              <a:sym typeface="Raleway"/>
            </a:endParaRPr>
          </a:p>
          <a:p>
            <a:pPr indent="-355600" lvl="0" marL="457200" rtl="0" algn="l">
              <a:lnSpc>
                <a:spcPct val="115000"/>
              </a:lnSpc>
              <a:spcBef>
                <a:spcPts val="0"/>
              </a:spcBef>
              <a:spcAft>
                <a:spcPts val="0"/>
              </a:spcAft>
              <a:buClr>
                <a:srgbClr val="3B424E"/>
              </a:buClr>
              <a:buSzPts val="2000"/>
              <a:buFont typeface="Raleway"/>
              <a:buAutoNum type="arabicParenR"/>
            </a:pPr>
            <a:r>
              <a:rPr lang="fr" sz="2000">
                <a:solidFill>
                  <a:srgbClr val="3B424E"/>
                </a:solidFill>
                <a:latin typeface="Raleway"/>
                <a:ea typeface="Raleway"/>
                <a:cs typeface="Raleway"/>
                <a:sym typeface="Raleway"/>
              </a:rPr>
              <a:t>Reprise de la CSMA</a:t>
            </a:r>
            <a:endParaRPr sz="2000">
              <a:solidFill>
                <a:srgbClr val="3B424E"/>
              </a:solidFill>
              <a:latin typeface="Raleway"/>
              <a:ea typeface="Raleway"/>
              <a:cs typeface="Raleway"/>
              <a:sym typeface="Raleway"/>
            </a:endParaRPr>
          </a:p>
          <a:p>
            <a:pPr indent="0" lvl="0" marL="0" rtl="0" algn="l">
              <a:lnSpc>
                <a:spcPct val="115000"/>
              </a:lnSpc>
              <a:spcBef>
                <a:spcPts val="0"/>
              </a:spcBef>
              <a:spcAft>
                <a:spcPts val="0"/>
              </a:spcAft>
              <a:buNone/>
            </a:pPr>
            <a:r>
              <a:t/>
            </a:r>
            <a:endParaRPr sz="2000">
              <a:solidFill>
                <a:srgbClr val="3B424E"/>
              </a:solidFill>
              <a:latin typeface="Raleway"/>
              <a:ea typeface="Raleway"/>
              <a:cs typeface="Raleway"/>
              <a:sym typeface="Raleway"/>
            </a:endParaRPr>
          </a:p>
          <a:p>
            <a:pPr indent="0" lvl="0" marL="0" rtl="0" algn="l">
              <a:lnSpc>
                <a:spcPct val="115000"/>
              </a:lnSpc>
              <a:spcBef>
                <a:spcPts val="0"/>
              </a:spcBef>
              <a:spcAft>
                <a:spcPts val="0"/>
              </a:spcAft>
              <a:buNone/>
            </a:pPr>
            <a:r>
              <a:rPr lang="fr" sz="2000">
                <a:solidFill>
                  <a:srgbClr val="3B424E"/>
                </a:solidFill>
                <a:latin typeface="Raleway"/>
                <a:ea typeface="Raleway"/>
                <a:cs typeface="Raleway"/>
                <a:sym typeface="Raleway"/>
              </a:rPr>
              <a:t>Si le nombre maximal de transmissions (16) est atteint, la transmission est annulée.</a:t>
            </a:r>
            <a:endParaRPr sz="2000">
              <a:solidFill>
                <a:srgbClr val="3B424E"/>
              </a:solidFill>
              <a:latin typeface="Raleway"/>
              <a:ea typeface="Raleway"/>
              <a:cs typeface="Raleway"/>
              <a:sym typeface="Raleway"/>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30"/>
          <p:cNvSpPr txBox="1"/>
          <p:nvPr/>
        </p:nvSpPr>
        <p:spPr>
          <a:xfrm>
            <a:off x="5653850" y="343200"/>
            <a:ext cx="3510000" cy="3600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fr">
                <a:solidFill>
                  <a:srgbClr val="FFFFFF"/>
                </a:solidFill>
                <a:latin typeface="Raleway Light"/>
                <a:ea typeface="Raleway Light"/>
                <a:cs typeface="Raleway Light"/>
                <a:sym typeface="Raleway Light"/>
              </a:rPr>
              <a:t>La définition encyclopédique</a:t>
            </a:r>
            <a:endParaRPr>
              <a:solidFill>
                <a:srgbClr val="FFFFFF"/>
              </a:solidFill>
              <a:latin typeface="Raleway Light"/>
              <a:ea typeface="Raleway Light"/>
              <a:cs typeface="Raleway Light"/>
              <a:sym typeface="Raleway Light"/>
            </a:endParaRPr>
          </a:p>
        </p:txBody>
      </p:sp>
      <p:sp>
        <p:nvSpPr>
          <p:cNvPr id="148" name="Google Shape;148;p30"/>
          <p:cNvSpPr txBox="1"/>
          <p:nvPr/>
        </p:nvSpPr>
        <p:spPr>
          <a:xfrm>
            <a:off x="1323650" y="149750"/>
            <a:ext cx="4285500" cy="7200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fr" sz="2200">
                <a:solidFill>
                  <a:srgbClr val="FFFFFF"/>
                </a:solidFill>
                <a:latin typeface="Varela Round"/>
                <a:ea typeface="Varela Round"/>
                <a:cs typeface="Varela Round"/>
                <a:sym typeface="Varela Round"/>
              </a:rPr>
              <a:t>La norme ethernet</a:t>
            </a:r>
            <a:endParaRPr sz="2200">
              <a:solidFill>
                <a:srgbClr val="FFFFFF"/>
              </a:solidFill>
              <a:latin typeface="Varela Round"/>
              <a:ea typeface="Varela Round"/>
              <a:cs typeface="Varela Round"/>
              <a:sym typeface="Varela Round"/>
            </a:endParaRPr>
          </a:p>
        </p:txBody>
      </p:sp>
      <p:sp>
        <p:nvSpPr>
          <p:cNvPr id="149" name="Google Shape;149;p30"/>
          <p:cNvSpPr txBox="1"/>
          <p:nvPr/>
        </p:nvSpPr>
        <p:spPr>
          <a:xfrm>
            <a:off x="533000" y="1180613"/>
            <a:ext cx="8471100" cy="5313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fr" sz="3700">
                <a:solidFill>
                  <a:srgbClr val="F76C6C"/>
                </a:solidFill>
                <a:latin typeface="Varela Round"/>
                <a:ea typeface="Varela Round"/>
                <a:cs typeface="Varela Round"/>
                <a:sym typeface="Varela Round"/>
              </a:rPr>
              <a:t>Une rapide définition</a:t>
            </a:r>
            <a:endParaRPr sz="3700">
              <a:solidFill>
                <a:srgbClr val="F76C6C"/>
              </a:solidFill>
              <a:latin typeface="Varela Round"/>
              <a:ea typeface="Varela Round"/>
              <a:cs typeface="Varela Round"/>
              <a:sym typeface="Varela Round"/>
            </a:endParaRPr>
          </a:p>
        </p:txBody>
      </p:sp>
      <p:sp>
        <p:nvSpPr>
          <p:cNvPr id="150" name="Google Shape;150;p30"/>
          <p:cNvSpPr txBox="1"/>
          <p:nvPr/>
        </p:nvSpPr>
        <p:spPr>
          <a:xfrm>
            <a:off x="614600" y="1960325"/>
            <a:ext cx="8307900" cy="30432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b="1" lang="fr" sz="2000">
                <a:solidFill>
                  <a:srgbClr val="3B424E"/>
                </a:solidFill>
                <a:latin typeface="Raleway"/>
                <a:ea typeface="Raleway"/>
                <a:cs typeface="Raleway"/>
                <a:sym typeface="Raleway"/>
              </a:rPr>
              <a:t>Ethernet</a:t>
            </a:r>
            <a:r>
              <a:rPr lang="fr" sz="2000">
                <a:solidFill>
                  <a:srgbClr val="3B424E"/>
                </a:solidFill>
                <a:latin typeface="Raleway"/>
                <a:ea typeface="Raleway"/>
                <a:cs typeface="Raleway"/>
                <a:sym typeface="Raleway"/>
              </a:rPr>
              <a:t> est un ensemble de protocoles permettant la mise en place de réseaux locaux (LAN) filaires.</a:t>
            </a:r>
            <a:endParaRPr sz="2000">
              <a:solidFill>
                <a:srgbClr val="3B424E"/>
              </a:solidFill>
              <a:latin typeface="Raleway"/>
              <a:ea typeface="Raleway"/>
              <a:cs typeface="Raleway"/>
              <a:sym typeface="Raleway"/>
            </a:endParaRPr>
          </a:p>
          <a:p>
            <a:pPr indent="0" lvl="0" marL="0" rtl="0" algn="l">
              <a:spcBef>
                <a:spcPts val="0"/>
              </a:spcBef>
              <a:spcAft>
                <a:spcPts val="0"/>
              </a:spcAft>
              <a:buNone/>
            </a:pPr>
            <a:r>
              <a:t/>
            </a:r>
            <a:endParaRPr sz="2000">
              <a:solidFill>
                <a:srgbClr val="3B424E"/>
              </a:solidFill>
              <a:latin typeface="Raleway"/>
              <a:ea typeface="Raleway"/>
              <a:cs typeface="Raleway"/>
              <a:sym typeface="Raleway"/>
            </a:endParaRPr>
          </a:p>
          <a:p>
            <a:pPr indent="0" lvl="0" marL="0" rtl="0" algn="l">
              <a:spcBef>
                <a:spcPts val="0"/>
              </a:spcBef>
              <a:spcAft>
                <a:spcPts val="0"/>
              </a:spcAft>
              <a:buNone/>
            </a:pPr>
            <a:r>
              <a:rPr lang="fr" sz="2000">
                <a:solidFill>
                  <a:srgbClr val="3B424E"/>
                </a:solidFill>
                <a:latin typeface="Raleway"/>
                <a:ea typeface="Raleway"/>
                <a:cs typeface="Raleway"/>
                <a:sym typeface="Raleway"/>
              </a:rPr>
              <a:t>Défini par la norme </a:t>
            </a:r>
            <a:r>
              <a:rPr b="1" lang="fr" sz="2000">
                <a:solidFill>
                  <a:srgbClr val="3B424E"/>
                </a:solidFill>
                <a:latin typeface="Raleway"/>
                <a:ea typeface="Raleway"/>
                <a:cs typeface="Raleway"/>
                <a:sym typeface="Raleway"/>
              </a:rPr>
              <a:t>IEEE 802.3</a:t>
            </a:r>
            <a:r>
              <a:rPr lang="fr" sz="2000">
                <a:solidFill>
                  <a:srgbClr val="3B424E"/>
                </a:solidFill>
                <a:latin typeface="Raleway"/>
                <a:ea typeface="Raleway"/>
                <a:cs typeface="Raleway"/>
                <a:sym typeface="Raleway"/>
              </a:rPr>
              <a:t>, il s'agit aujourd'hui du protocole le plus couramment utilisé pour les réseaux filaires.</a:t>
            </a:r>
            <a:endParaRPr sz="2000">
              <a:solidFill>
                <a:srgbClr val="3B424E"/>
              </a:solidFill>
              <a:latin typeface="Raleway"/>
              <a:ea typeface="Raleway"/>
              <a:cs typeface="Raleway"/>
              <a:sym typeface="Raleway"/>
            </a:endParaRPr>
          </a:p>
          <a:p>
            <a:pPr indent="0" lvl="0" marL="0" rtl="0" algn="l">
              <a:spcBef>
                <a:spcPts val="0"/>
              </a:spcBef>
              <a:spcAft>
                <a:spcPts val="0"/>
              </a:spcAft>
              <a:buNone/>
            </a:pPr>
            <a:r>
              <a:t/>
            </a:r>
            <a:endParaRPr sz="2000">
              <a:solidFill>
                <a:srgbClr val="3B424E"/>
              </a:solidFill>
              <a:latin typeface="Raleway"/>
              <a:ea typeface="Raleway"/>
              <a:cs typeface="Raleway"/>
              <a:sym typeface="Raleway"/>
            </a:endParaRPr>
          </a:p>
          <a:p>
            <a:pPr indent="0" lvl="0" marL="0" rtl="0" algn="l">
              <a:spcBef>
                <a:spcPts val="0"/>
              </a:spcBef>
              <a:spcAft>
                <a:spcPts val="0"/>
              </a:spcAft>
              <a:buNone/>
            </a:pPr>
            <a:r>
              <a:rPr lang="fr" sz="2000">
                <a:solidFill>
                  <a:srgbClr val="3B424E"/>
                </a:solidFill>
                <a:latin typeface="Raleway"/>
                <a:ea typeface="Raleway"/>
                <a:cs typeface="Raleway"/>
                <a:sym typeface="Raleway"/>
              </a:rPr>
              <a:t>Née dans les années 70, elle offre des débits allant de 10 Mbps à 400 Gbps.</a:t>
            </a:r>
            <a:endParaRPr sz="2000">
              <a:solidFill>
                <a:srgbClr val="3B424E"/>
              </a:solidFill>
              <a:latin typeface="Raleway"/>
              <a:ea typeface="Raleway"/>
              <a:cs typeface="Raleway"/>
              <a:sym typeface="Raleway"/>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4" name="Shape 544"/>
        <p:cNvGrpSpPr/>
        <p:nvPr/>
      </p:nvGrpSpPr>
      <p:grpSpPr>
        <a:xfrm>
          <a:off x="0" y="0"/>
          <a:ext cx="0" cy="0"/>
          <a:chOff x="0" y="0"/>
          <a:chExt cx="0" cy="0"/>
        </a:xfrm>
      </p:grpSpPr>
      <p:sp>
        <p:nvSpPr>
          <p:cNvPr id="545" name="Google Shape;545;p75"/>
          <p:cNvSpPr txBox="1"/>
          <p:nvPr/>
        </p:nvSpPr>
        <p:spPr>
          <a:xfrm>
            <a:off x="5653850" y="343200"/>
            <a:ext cx="3510000" cy="3600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fr">
                <a:solidFill>
                  <a:srgbClr val="FFFFFF"/>
                </a:solidFill>
                <a:latin typeface="Raleway Light"/>
                <a:ea typeface="Raleway Light"/>
                <a:cs typeface="Raleway Light"/>
                <a:sym typeface="Raleway Light"/>
              </a:rPr>
              <a:t>Mieux avec un schéma</a:t>
            </a:r>
            <a:endParaRPr>
              <a:solidFill>
                <a:srgbClr val="FFFFFF"/>
              </a:solidFill>
              <a:latin typeface="Raleway Light"/>
              <a:ea typeface="Raleway Light"/>
              <a:cs typeface="Raleway Light"/>
              <a:sym typeface="Raleway Light"/>
            </a:endParaRPr>
          </a:p>
        </p:txBody>
      </p:sp>
      <p:sp>
        <p:nvSpPr>
          <p:cNvPr id="546" name="Google Shape;546;p75"/>
          <p:cNvSpPr txBox="1"/>
          <p:nvPr/>
        </p:nvSpPr>
        <p:spPr>
          <a:xfrm>
            <a:off x="1323650" y="149750"/>
            <a:ext cx="4285500" cy="7200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fr" sz="2200">
                <a:solidFill>
                  <a:schemeClr val="lt1"/>
                </a:solidFill>
                <a:latin typeface="Varela Round"/>
                <a:ea typeface="Varela Round"/>
                <a:cs typeface="Varela Round"/>
                <a:sym typeface="Varela Round"/>
              </a:rPr>
              <a:t>Le protocole CSMA/CD</a:t>
            </a:r>
            <a:endParaRPr sz="2200">
              <a:solidFill>
                <a:srgbClr val="FFFFFF"/>
              </a:solidFill>
              <a:latin typeface="Varela Round"/>
              <a:ea typeface="Varela Round"/>
              <a:cs typeface="Varela Round"/>
              <a:sym typeface="Varela Round"/>
            </a:endParaRPr>
          </a:p>
        </p:txBody>
      </p:sp>
      <p:sp>
        <p:nvSpPr>
          <p:cNvPr id="547" name="Google Shape;547;p75"/>
          <p:cNvSpPr txBox="1"/>
          <p:nvPr/>
        </p:nvSpPr>
        <p:spPr>
          <a:xfrm>
            <a:off x="533000" y="1180613"/>
            <a:ext cx="8471100" cy="531300"/>
          </a:xfrm>
          <a:prstGeom prst="rect">
            <a:avLst/>
          </a:prstGeom>
          <a:noFill/>
          <a:ln>
            <a:noFill/>
          </a:ln>
        </p:spPr>
        <p:txBody>
          <a:bodyPr anchorCtr="0" anchor="t" bIns="0" lIns="0" spcFirstLastPara="1" rIns="0" wrap="square" tIns="0">
            <a:normAutofit lnSpcReduction="10000"/>
          </a:bodyPr>
          <a:lstStyle/>
          <a:p>
            <a:pPr indent="0" lvl="0" marL="0" rtl="0" algn="l">
              <a:spcBef>
                <a:spcPts val="0"/>
              </a:spcBef>
              <a:spcAft>
                <a:spcPts val="0"/>
              </a:spcAft>
              <a:buNone/>
            </a:pPr>
            <a:r>
              <a:rPr lang="fr" sz="3700">
                <a:solidFill>
                  <a:srgbClr val="F76C6C"/>
                </a:solidFill>
                <a:latin typeface="Varela Round"/>
                <a:ea typeface="Varela Round"/>
                <a:cs typeface="Varela Round"/>
                <a:sym typeface="Varela Round"/>
              </a:rPr>
              <a:t>Schéma</a:t>
            </a:r>
            <a:r>
              <a:rPr lang="fr" sz="3700">
                <a:solidFill>
                  <a:srgbClr val="F76C6C"/>
                </a:solidFill>
                <a:latin typeface="Varela Round"/>
                <a:ea typeface="Varela Round"/>
                <a:cs typeface="Varela Round"/>
                <a:sym typeface="Varela Round"/>
              </a:rPr>
              <a:t> de la CSMA/CD</a:t>
            </a:r>
            <a:endParaRPr sz="3700">
              <a:solidFill>
                <a:srgbClr val="F76C6C"/>
              </a:solidFill>
              <a:latin typeface="Varela Round"/>
              <a:ea typeface="Varela Round"/>
              <a:cs typeface="Varela Round"/>
              <a:sym typeface="Varela Round"/>
            </a:endParaRPr>
          </a:p>
        </p:txBody>
      </p:sp>
      <p:pic>
        <p:nvPicPr>
          <p:cNvPr id="548" name="Google Shape;548;p75"/>
          <p:cNvPicPr preferRelativeResize="0"/>
          <p:nvPr/>
        </p:nvPicPr>
        <p:blipFill>
          <a:blip r:embed="rId3">
            <a:alphaModFix/>
          </a:blip>
          <a:stretch>
            <a:fillRect/>
          </a:stretch>
        </p:blipFill>
        <p:spPr>
          <a:xfrm>
            <a:off x="2823575" y="1884188"/>
            <a:ext cx="3056522" cy="3126787"/>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2" name="Shape 552"/>
        <p:cNvGrpSpPr/>
        <p:nvPr/>
      </p:nvGrpSpPr>
      <p:grpSpPr>
        <a:xfrm>
          <a:off x="0" y="0"/>
          <a:ext cx="0" cy="0"/>
          <a:chOff x="0" y="0"/>
          <a:chExt cx="0" cy="0"/>
        </a:xfrm>
      </p:grpSpPr>
      <p:sp>
        <p:nvSpPr>
          <p:cNvPr id="553" name="Google Shape;553;p76"/>
          <p:cNvSpPr txBox="1"/>
          <p:nvPr/>
        </p:nvSpPr>
        <p:spPr>
          <a:xfrm>
            <a:off x="5653850" y="343200"/>
            <a:ext cx="3510000" cy="3600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fr">
                <a:solidFill>
                  <a:srgbClr val="FFFFFF"/>
                </a:solidFill>
                <a:latin typeface="Raleway Light"/>
                <a:ea typeface="Raleway Light"/>
                <a:cs typeface="Raleway Light"/>
                <a:sym typeface="Raleway Light"/>
              </a:rPr>
              <a:t>On fait ce qu'on peut</a:t>
            </a:r>
            <a:endParaRPr>
              <a:solidFill>
                <a:srgbClr val="FFFFFF"/>
              </a:solidFill>
              <a:latin typeface="Raleway Light"/>
              <a:ea typeface="Raleway Light"/>
              <a:cs typeface="Raleway Light"/>
              <a:sym typeface="Raleway Light"/>
            </a:endParaRPr>
          </a:p>
        </p:txBody>
      </p:sp>
      <p:sp>
        <p:nvSpPr>
          <p:cNvPr id="554" name="Google Shape;554;p76"/>
          <p:cNvSpPr txBox="1"/>
          <p:nvPr/>
        </p:nvSpPr>
        <p:spPr>
          <a:xfrm>
            <a:off x="1323650" y="149750"/>
            <a:ext cx="4285500" cy="7200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fr" sz="2200">
                <a:solidFill>
                  <a:schemeClr val="lt1"/>
                </a:solidFill>
                <a:latin typeface="Varela Round"/>
                <a:ea typeface="Varela Round"/>
                <a:cs typeface="Varela Round"/>
                <a:sym typeface="Varela Round"/>
              </a:rPr>
              <a:t>Le protocole CSMA/CD</a:t>
            </a:r>
            <a:endParaRPr sz="2200">
              <a:solidFill>
                <a:schemeClr val="lt1"/>
              </a:solidFill>
              <a:latin typeface="Varela Round"/>
              <a:ea typeface="Varela Round"/>
              <a:cs typeface="Varela Round"/>
              <a:sym typeface="Varela Round"/>
            </a:endParaRPr>
          </a:p>
        </p:txBody>
      </p:sp>
      <p:sp>
        <p:nvSpPr>
          <p:cNvPr id="555" name="Google Shape;555;p76"/>
          <p:cNvSpPr txBox="1"/>
          <p:nvPr/>
        </p:nvSpPr>
        <p:spPr>
          <a:xfrm>
            <a:off x="533000" y="1180613"/>
            <a:ext cx="8471100" cy="531300"/>
          </a:xfrm>
          <a:prstGeom prst="rect">
            <a:avLst/>
          </a:prstGeom>
          <a:noFill/>
          <a:ln>
            <a:noFill/>
          </a:ln>
        </p:spPr>
        <p:txBody>
          <a:bodyPr anchorCtr="0" anchor="t" bIns="0" lIns="0" spcFirstLastPara="1" rIns="0" wrap="square" tIns="0">
            <a:normAutofit lnSpcReduction="10000"/>
          </a:bodyPr>
          <a:lstStyle/>
          <a:p>
            <a:pPr indent="0" lvl="0" marL="0" rtl="0" algn="l">
              <a:spcBef>
                <a:spcPts val="0"/>
              </a:spcBef>
              <a:spcAft>
                <a:spcPts val="0"/>
              </a:spcAft>
              <a:buNone/>
            </a:pPr>
            <a:r>
              <a:rPr lang="fr" sz="3700">
                <a:solidFill>
                  <a:srgbClr val="F76C6C"/>
                </a:solidFill>
                <a:latin typeface="Varela Round"/>
                <a:ea typeface="Varela Round"/>
                <a:cs typeface="Varela Round"/>
                <a:sym typeface="Varela Round"/>
              </a:rPr>
              <a:t>Protocole </a:t>
            </a:r>
            <a:r>
              <a:rPr i="1" lang="fr" sz="3700">
                <a:solidFill>
                  <a:srgbClr val="F76C6C"/>
                </a:solidFill>
                <a:latin typeface="Varela Round"/>
                <a:ea typeface="Varela Round"/>
                <a:cs typeface="Varela Round"/>
                <a:sym typeface="Varela Round"/>
              </a:rPr>
              <a:t>Best Effort</a:t>
            </a:r>
            <a:endParaRPr i="1" sz="3700">
              <a:solidFill>
                <a:srgbClr val="F76C6C"/>
              </a:solidFill>
              <a:latin typeface="Varela Round"/>
              <a:ea typeface="Varela Round"/>
              <a:cs typeface="Varela Round"/>
              <a:sym typeface="Varela Round"/>
            </a:endParaRPr>
          </a:p>
        </p:txBody>
      </p:sp>
      <p:sp>
        <p:nvSpPr>
          <p:cNvPr id="556" name="Google Shape;556;p76"/>
          <p:cNvSpPr txBox="1"/>
          <p:nvPr/>
        </p:nvSpPr>
        <p:spPr>
          <a:xfrm>
            <a:off x="614600" y="1960325"/>
            <a:ext cx="7961700" cy="3043200"/>
          </a:xfrm>
          <a:prstGeom prst="rect">
            <a:avLst/>
          </a:prstGeom>
          <a:noFill/>
          <a:ln>
            <a:noFill/>
          </a:ln>
        </p:spPr>
        <p:txBody>
          <a:bodyPr anchorCtr="0" anchor="ctr" bIns="0" lIns="0" spcFirstLastPara="1" rIns="0" wrap="square" tIns="0">
            <a:normAutofit/>
          </a:bodyPr>
          <a:lstStyle/>
          <a:p>
            <a:pPr indent="0" lvl="0" marL="0" rtl="0" algn="l">
              <a:lnSpc>
                <a:spcPct val="115000"/>
              </a:lnSpc>
              <a:spcBef>
                <a:spcPts val="0"/>
              </a:spcBef>
              <a:spcAft>
                <a:spcPts val="0"/>
              </a:spcAft>
              <a:buNone/>
            </a:pPr>
            <a:r>
              <a:rPr lang="fr" sz="2000">
                <a:solidFill>
                  <a:srgbClr val="3B424E"/>
                </a:solidFill>
                <a:latin typeface="Raleway"/>
                <a:ea typeface="Raleway"/>
                <a:cs typeface="Raleway"/>
                <a:sym typeface="Raleway"/>
              </a:rPr>
              <a:t>À cause des 16 tentatives maximum et de l'absence de reprise de trames corrompues, Ethernet est qualifié de protocole à transmission </a:t>
            </a:r>
            <a:r>
              <a:rPr i="1" lang="fr" sz="2000">
                <a:solidFill>
                  <a:srgbClr val="3B424E"/>
                </a:solidFill>
                <a:latin typeface="Raleway"/>
                <a:ea typeface="Raleway"/>
                <a:cs typeface="Raleway"/>
                <a:sym typeface="Raleway"/>
              </a:rPr>
              <a:t>Best Effort</a:t>
            </a:r>
            <a:r>
              <a:rPr lang="fr" sz="2000">
                <a:solidFill>
                  <a:srgbClr val="3B424E"/>
                </a:solidFill>
                <a:latin typeface="Raleway"/>
                <a:ea typeface="Raleway"/>
                <a:cs typeface="Raleway"/>
                <a:sym typeface="Raleway"/>
              </a:rPr>
              <a:t>.</a:t>
            </a:r>
            <a:endParaRPr sz="2000">
              <a:solidFill>
                <a:srgbClr val="3B424E"/>
              </a:solidFill>
              <a:latin typeface="Raleway"/>
              <a:ea typeface="Raleway"/>
              <a:cs typeface="Raleway"/>
              <a:sym typeface="Raleway"/>
            </a:endParaRPr>
          </a:p>
          <a:p>
            <a:pPr indent="0" lvl="0" marL="0" rtl="0" algn="l">
              <a:lnSpc>
                <a:spcPct val="115000"/>
              </a:lnSpc>
              <a:spcBef>
                <a:spcPts val="0"/>
              </a:spcBef>
              <a:spcAft>
                <a:spcPts val="0"/>
              </a:spcAft>
              <a:buNone/>
            </a:pPr>
            <a:r>
              <a:t/>
            </a:r>
            <a:endParaRPr sz="2000">
              <a:solidFill>
                <a:srgbClr val="3B424E"/>
              </a:solidFill>
              <a:latin typeface="Raleway"/>
              <a:ea typeface="Raleway"/>
              <a:cs typeface="Raleway"/>
              <a:sym typeface="Raleway"/>
            </a:endParaRPr>
          </a:p>
          <a:p>
            <a:pPr indent="0" lvl="0" marL="0" rtl="0" algn="l">
              <a:lnSpc>
                <a:spcPct val="115000"/>
              </a:lnSpc>
              <a:spcBef>
                <a:spcPts val="0"/>
              </a:spcBef>
              <a:spcAft>
                <a:spcPts val="0"/>
              </a:spcAft>
              <a:buNone/>
            </a:pPr>
            <a:r>
              <a:rPr lang="fr" sz="2000">
                <a:solidFill>
                  <a:srgbClr val="3B424E"/>
                </a:solidFill>
                <a:latin typeface="Raleway"/>
                <a:ea typeface="Raleway"/>
                <a:cs typeface="Raleway"/>
                <a:sym typeface="Raleway"/>
              </a:rPr>
              <a:t>La fiabilité de la transmission est donc laissée au couches supérieures</a:t>
            </a:r>
            <a:endParaRPr sz="2000">
              <a:solidFill>
                <a:srgbClr val="3B424E"/>
              </a:solidFill>
              <a:latin typeface="Raleway"/>
              <a:ea typeface="Raleway"/>
              <a:cs typeface="Raleway"/>
              <a:sym typeface="Raleway"/>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0" name="Shape 560"/>
        <p:cNvGrpSpPr/>
        <p:nvPr/>
      </p:nvGrpSpPr>
      <p:grpSpPr>
        <a:xfrm>
          <a:off x="0" y="0"/>
          <a:ext cx="0" cy="0"/>
          <a:chOff x="0" y="0"/>
          <a:chExt cx="0" cy="0"/>
        </a:xfrm>
      </p:grpSpPr>
      <p:sp>
        <p:nvSpPr>
          <p:cNvPr id="561" name="Google Shape;561;p77"/>
          <p:cNvSpPr txBox="1"/>
          <p:nvPr/>
        </p:nvSpPr>
        <p:spPr>
          <a:xfrm>
            <a:off x="5653850" y="343200"/>
            <a:ext cx="3510000" cy="3600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fr">
                <a:solidFill>
                  <a:srgbClr val="FFFFFF"/>
                </a:solidFill>
                <a:latin typeface="Raleway Light"/>
                <a:ea typeface="Raleway Light"/>
                <a:cs typeface="Raleway Light"/>
                <a:sym typeface="Raleway Light"/>
              </a:rPr>
              <a:t>CSMA/CD aujourd'hui</a:t>
            </a:r>
            <a:endParaRPr>
              <a:solidFill>
                <a:srgbClr val="FFFFFF"/>
              </a:solidFill>
              <a:latin typeface="Raleway Light"/>
              <a:ea typeface="Raleway Light"/>
              <a:cs typeface="Raleway Light"/>
              <a:sym typeface="Raleway Light"/>
            </a:endParaRPr>
          </a:p>
        </p:txBody>
      </p:sp>
      <p:sp>
        <p:nvSpPr>
          <p:cNvPr id="562" name="Google Shape;562;p77"/>
          <p:cNvSpPr txBox="1"/>
          <p:nvPr/>
        </p:nvSpPr>
        <p:spPr>
          <a:xfrm>
            <a:off x="1323650" y="149750"/>
            <a:ext cx="4285500" cy="7200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fr" sz="2200">
                <a:solidFill>
                  <a:schemeClr val="lt1"/>
                </a:solidFill>
                <a:latin typeface="Varela Round"/>
                <a:ea typeface="Varela Round"/>
                <a:cs typeface="Varela Round"/>
                <a:sym typeface="Varela Round"/>
              </a:rPr>
              <a:t>Le protocole CSMA/CD</a:t>
            </a:r>
            <a:endParaRPr sz="2200">
              <a:solidFill>
                <a:schemeClr val="lt1"/>
              </a:solidFill>
              <a:latin typeface="Varela Round"/>
              <a:ea typeface="Varela Round"/>
              <a:cs typeface="Varela Round"/>
              <a:sym typeface="Varela Round"/>
            </a:endParaRPr>
          </a:p>
        </p:txBody>
      </p:sp>
      <p:sp>
        <p:nvSpPr>
          <p:cNvPr id="563" name="Google Shape;563;p77"/>
          <p:cNvSpPr txBox="1"/>
          <p:nvPr/>
        </p:nvSpPr>
        <p:spPr>
          <a:xfrm>
            <a:off x="533000" y="1180613"/>
            <a:ext cx="8471100" cy="531300"/>
          </a:xfrm>
          <a:prstGeom prst="rect">
            <a:avLst/>
          </a:prstGeom>
          <a:noFill/>
          <a:ln>
            <a:noFill/>
          </a:ln>
        </p:spPr>
        <p:txBody>
          <a:bodyPr anchorCtr="0" anchor="t" bIns="0" lIns="0" spcFirstLastPara="1" rIns="0" wrap="square" tIns="0">
            <a:normAutofit lnSpcReduction="10000"/>
          </a:bodyPr>
          <a:lstStyle/>
          <a:p>
            <a:pPr indent="0" lvl="0" marL="0" rtl="0" algn="l">
              <a:spcBef>
                <a:spcPts val="0"/>
              </a:spcBef>
              <a:spcAft>
                <a:spcPts val="0"/>
              </a:spcAft>
              <a:buNone/>
            </a:pPr>
            <a:r>
              <a:rPr lang="fr" sz="3700">
                <a:solidFill>
                  <a:srgbClr val="F76C6C"/>
                </a:solidFill>
                <a:latin typeface="Varela Round"/>
                <a:ea typeface="Varela Round"/>
                <a:cs typeface="Varela Round"/>
                <a:sym typeface="Varela Round"/>
              </a:rPr>
              <a:t>Conclusion</a:t>
            </a:r>
            <a:endParaRPr i="1" sz="3700">
              <a:solidFill>
                <a:srgbClr val="F76C6C"/>
              </a:solidFill>
              <a:latin typeface="Varela Round"/>
              <a:ea typeface="Varela Round"/>
              <a:cs typeface="Varela Round"/>
              <a:sym typeface="Varela Round"/>
            </a:endParaRPr>
          </a:p>
        </p:txBody>
      </p:sp>
      <p:sp>
        <p:nvSpPr>
          <p:cNvPr id="564" name="Google Shape;564;p77"/>
          <p:cNvSpPr txBox="1"/>
          <p:nvPr/>
        </p:nvSpPr>
        <p:spPr>
          <a:xfrm>
            <a:off x="591150" y="1931900"/>
            <a:ext cx="7961700" cy="3043200"/>
          </a:xfrm>
          <a:prstGeom prst="rect">
            <a:avLst/>
          </a:prstGeom>
          <a:noFill/>
          <a:ln>
            <a:noFill/>
          </a:ln>
        </p:spPr>
        <p:txBody>
          <a:bodyPr anchorCtr="0" anchor="ctr" bIns="0" lIns="0" spcFirstLastPara="1" rIns="0" wrap="square" tIns="0">
            <a:normAutofit lnSpcReduction="20000"/>
          </a:bodyPr>
          <a:lstStyle/>
          <a:p>
            <a:pPr indent="0" lvl="0" marL="0" rtl="0" algn="l">
              <a:lnSpc>
                <a:spcPct val="115000"/>
              </a:lnSpc>
              <a:spcBef>
                <a:spcPts val="0"/>
              </a:spcBef>
              <a:spcAft>
                <a:spcPts val="0"/>
              </a:spcAft>
              <a:buNone/>
            </a:pPr>
            <a:r>
              <a:rPr lang="fr" sz="2000">
                <a:solidFill>
                  <a:srgbClr val="3B424E"/>
                </a:solidFill>
                <a:latin typeface="Raleway"/>
                <a:ea typeface="Raleway"/>
                <a:cs typeface="Raleway"/>
                <a:sym typeface="Raleway"/>
              </a:rPr>
              <a:t>Le remplacement des concentrateurs par des commutateurs full-duplex (communication possible dans les 2 sens en même temps) rend caduque l'utilisation de CSMA/CD</a:t>
            </a:r>
            <a:endParaRPr sz="2000">
              <a:solidFill>
                <a:srgbClr val="3B424E"/>
              </a:solidFill>
              <a:latin typeface="Raleway"/>
              <a:ea typeface="Raleway"/>
              <a:cs typeface="Raleway"/>
              <a:sym typeface="Raleway"/>
            </a:endParaRPr>
          </a:p>
          <a:p>
            <a:pPr indent="0" lvl="0" marL="0" rtl="0" algn="l">
              <a:lnSpc>
                <a:spcPct val="115000"/>
              </a:lnSpc>
              <a:spcBef>
                <a:spcPts val="0"/>
              </a:spcBef>
              <a:spcAft>
                <a:spcPts val="0"/>
              </a:spcAft>
              <a:buNone/>
            </a:pPr>
            <a:r>
              <a:t/>
            </a:r>
            <a:endParaRPr sz="2000">
              <a:solidFill>
                <a:srgbClr val="3B424E"/>
              </a:solidFill>
              <a:latin typeface="Raleway"/>
              <a:ea typeface="Raleway"/>
              <a:cs typeface="Raleway"/>
              <a:sym typeface="Raleway"/>
            </a:endParaRPr>
          </a:p>
          <a:p>
            <a:pPr indent="0" lvl="0" marL="0" rtl="0" algn="l">
              <a:lnSpc>
                <a:spcPct val="115000"/>
              </a:lnSpc>
              <a:spcBef>
                <a:spcPts val="0"/>
              </a:spcBef>
              <a:spcAft>
                <a:spcPts val="0"/>
              </a:spcAft>
              <a:buNone/>
            </a:pPr>
            <a:r>
              <a:rPr lang="fr" sz="2000">
                <a:solidFill>
                  <a:srgbClr val="3B424E"/>
                </a:solidFill>
                <a:latin typeface="Raleway"/>
                <a:ea typeface="Raleway"/>
                <a:cs typeface="Raleway"/>
                <a:sym typeface="Raleway"/>
              </a:rPr>
              <a:t>En pratique les réseaux ethernet 100 Mbps sont (quasiment) tous construit avec des switchs donc n'ont pas besoin de CSMA/CD</a:t>
            </a:r>
            <a:endParaRPr sz="2000">
              <a:solidFill>
                <a:srgbClr val="3B424E"/>
              </a:solidFill>
              <a:latin typeface="Raleway"/>
              <a:ea typeface="Raleway"/>
              <a:cs typeface="Raleway"/>
              <a:sym typeface="Raleway"/>
            </a:endParaRPr>
          </a:p>
          <a:p>
            <a:pPr indent="0" lvl="0" marL="0" rtl="0" algn="l">
              <a:lnSpc>
                <a:spcPct val="115000"/>
              </a:lnSpc>
              <a:spcBef>
                <a:spcPts val="0"/>
              </a:spcBef>
              <a:spcAft>
                <a:spcPts val="0"/>
              </a:spcAft>
              <a:buNone/>
            </a:pPr>
            <a:r>
              <a:t/>
            </a:r>
            <a:endParaRPr sz="2000">
              <a:solidFill>
                <a:srgbClr val="3B424E"/>
              </a:solidFill>
              <a:latin typeface="Raleway"/>
              <a:ea typeface="Raleway"/>
              <a:cs typeface="Raleway"/>
              <a:sym typeface="Raleway"/>
            </a:endParaRPr>
          </a:p>
          <a:p>
            <a:pPr indent="0" lvl="0" marL="0" rtl="0" algn="l">
              <a:lnSpc>
                <a:spcPct val="115000"/>
              </a:lnSpc>
              <a:spcBef>
                <a:spcPts val="0"/>
              </a:spcBef>
              <a:spcAft>
                <a:spcPts val="0"/>
              </a:spcAft>
              <a:buNone/>
            </a:pPr>
            <a:r>
              <a:rPr lang="fr" sz="2000">
                <a:solidFill>
                  <a:srgbClr val="3B424E"/>
                </a:solidFill>
                <a:latin typeface="Raleway"/>
                <a:ea typeface="Raleway"/>
                <a:cs typeface="Raleway"/>
                <a:sym typeface="Raleway"/>
              </a:rPr>
              <a:t>À partir de 10Gbps : CSMA/CD disparaît de la norme</a:t>
            </a:r>
            <a:endParaRPr sz="2000">
              <a:solidFill>
                <a:srgbClr val="3B424E"/>
              </a:solidFill>
              <a:latin typeface="Raleway"/>
              <a:ea typeface="Raleway"/>
              <a:cs typeface="Raleway"/>
              <a:sym typeface="Raleway"/>
            </a:endParaRPr>
          </a:p>
          <a:p>
            <a:pPr indent="0" lvl="0" marL="0" rtl="0" algn="l">
              <a:lnSpc>
                <a:spcPct val="115000"/>
              </a:lnSpc>
              <a:spcBef>
                <a:spcPts val="0"/>
              </a:spcBef>
              <a:spcAft>
                <a:spcPts val="0"/>
              </a:spcAft>
              <a:buNone/>
            </a:pPr>
            <a:r>
              <a:t/>
            </a:r>
            <a:endParaRPr sz="2000">
              <a:solidFill>
                <a:srgbClr val="3B424E"/>
              </a:solidFill>
              <a:latin typeface="Raleway"/>
              <a:ea typeface="Raleway"/>
              <a:cs typeface="Raleway"/>
              <a:sym typeface="Raleway"/>
            </a:endParaRPr>
          </a:p>
          <a:p>
            <a:pPr indent="0" lvl="0" marL="0" rtl="0" algn="l">
              <a:lnSpc>
                <a:spcPct val="115000"/>
              </a:lnSpc>
              <a:spcBef>
                <a:spcPts val="0"/>
              </a:spcBef>
              <a:spcAft>
                <a:spcPts val="0"/>
              </a:spcAft>
              <a:buNone/>
            </a:pPr>
            <a:r>
              <a:t/>
            </a:r>
            <a:endParaRPr sz="2000">
              <a:solidFill>
                <a:srgbClr val="3B424E"/>
              </a:solidFill>
              <a:latin typeface="Raleway"/>
              <a:ea typeface="Raleway"/>
              <a:cs typeface="Raleway"/>
              <a:sym typeface="Raleway"/>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8" name="Shape 568"/>
        <p:cNvGrpSpPr/>
        <p:nvPr/>
      </p:nvGrpSpPr>
      <p:grpSpPr>
        <a:xfrm>
          <a:off x="0" y="0"/>
          <a:ext cx="0" cy="0"/>
          <a:chOff x="0" y="0"/>
          <a:chExt cx="0" cy="0"/>
        </a:xfrm>
      </p:grpSpPr>
      <p:sp>
        <p:nvSpPr>
          <p:cNvPr id="569" name="Google Shape;569;p78"/>
          <p:cNvSpPr txBox="1"/>
          <p:nvPr>
            <p:ph type="title"/>
          </p:nvPr>
        </p:nvSpPr>
        <p:spPr>
          <a:xfrm>
            <a:off x="1835550" y="1787700"/>
            <a:ext cx="5472900" cy="1568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fr"/>
              <a:t>La commutation</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3" name="Shape 573"/>
        <p:cNvGrpSpPr/>
        <p:nvPr/>
      </p:nvGrpSpPr>
      <p:grpSpPr>
        <a:xfrm>
          <a:off x="0" y="0"/>
          <a:ext cx="0" cy="0"/>
          <a:chOff x="0" y="0"/>
          <a:chExt cx="0" cy="0"/>
        </a:xfrm>
      </p:grpSpPr>
      <p:sp>
        <p:nvSpPr>
          <p:cNvPr id="574" name="Google Shape;574;p79"/>
          <p:cNvSpPr txBox="1"/>
          <p:nvPr/>
        </p:nvSpPr>
        <p:spPr>
          <a:xfrm>
            <a:off x="5653850" y="343200"/>
            <a:ext cx="3510000" cy="3600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fr">
                <a:solidFill>
                  <a:srgbClr val="FFFFFF"/>
                </a:solidFill>
                <a:latin typeface="Raleway Light"/>
                <a:ea typeface="Raleway Light"/>
                <a:cs typeface="Raleway Light"/>
                <a:sym typeface="Raleway Light"/>
              </a:rPr>
              <a:t>C'est quoi un switch ?</a:t>
            </a:r>
            <a:endParaRPr>
              <a:solidFill>
                <a:srgbClr val="FFFFFF"/>
              </a:solidFill>
              <a:latin typeface="Raleway Light"/>
              <a:ea typeface="Raleway Light"/>
              <a:cs typeface="Raleway Light"/>
              <a:sym typeface="Raleway Light"/>
            </a:endParaRPr>
          </a:p>
        </p:txBody>
      </p:sp>
      <p:sp>
        <p:nvSpPr>
          <p:cNvPr id="575" name="Google Shape;575;p79"/>
          <p:cNvSpPr txBox="1"/>
          <p:nvPr/>
        </p:nvSpPr>
        <p:spPr>
          <a:xfrm>
            <a:off x="1323650" y="149750"/>
            <a:ext cx="4285500" cy="7200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fr" sz="2200">
                <a:solidFill>
                  <a:schemeClr val="lt1"/>
                </a:solidFill>
                <a:latin typeface="Varela Round"/>
                <a:ea typeface="Varela Round"/>
                <a:cs typeface="Varela Round"/>
                <a:sym typeface="Varela Round"/>
              </a:rPr>
              <a:t>La </a:t>
            </a:r>
            <a:r>
              <a:rPr lang="fr" sz="2200">
                <a:solidFill>
                  <a:schemeClr val="lt1"/>
                </a:solidFill>
                <a:latin typeface="Varela Round"/>
                <a:ea typeface="Varela Round"/>
                <a:cs typeface="Varela Round"/>
                <a:sym typeface="Varela Round"/>
              </a:rPr>
              <a:t>commutation</a:t>
            </a:r>
            <a:endParaRPr sz="2200">
              <a:solidFill>
                <a:schemeClr val="lt1"/>
              </a:solidFill>
              <a:latin typeface="Varela Round"/>
              <a:ea typeface="Varela Round"/>
              <a:cs typeface="Varela Round"/>
              <a:sym typeface="Varela Round"/>
            </a:endParaRPr>
          </a:p>
        </p:txBody>
      </p:sp>
      <p:sp>
        <p:nvSpPr>
          <p:cNvPr id="576" name="Google Shape;576;p79"/>
          <p:cNvSpPr txBox="1"/>
          <p:nvPr/>
        </p:nvSpPr>
        <p:spPr>
          <a:xfrm>
            <a:off x="533000" y="1180613"/>
            <a:ext cx="8471100" cy="531300"/>
          </a:xfrm>
          <a:prstGeom prst="rect">
            <a:avLst/>
          </a:prstGeom>
          <a:noFill/>
          <a:ln>
            <a:noFill/>
          </a:ln>
        </p:spPr>
        <p:txBody>
          <a:bodyPr anchorCtr="0" anchor="t" bIns="0" lIns="0" spcFirstLastPara="1" rIns="0" wrap="square" tIns="0">
            <a:normAutofit lnSpcReduction="10000"/>
          </a:bodyPr>
          <a:lstStyle/>
          <a:p>
            <a:pPr indent="0" lvl="0" marL="0" rtl="0" algn="l">
              <a:spcBef>
                <a:spcPts val="0"/>
              </a:spcBef>
              <a:spcAft>
                <a:spcPts val="0"/>
              </a:spcAft>
              <a:buNone/>
            </a:pPr>
            <a:r>
              <a:rPr lang="fr" sz="3700">
                <a:solidFill>
                  <a:srgbClr val="F76C6C"/>
                </a:solidFill>
                <a:latin typeface="Varela Round"/>
                <a:ea typeface="Varela Round"/>
                <a:cs typeface="Varela Round"/>
                <a:sym typeface="Varela Round"/>
              </a:rPr>
              <a:t>Commutateur</a:t>
            </a:r>
            <a:endParaRPr i="1" sz="3700">
              <a:solidFill>
                <a:srgbClr val="F76C6C"/>
              </a:solidFill>
              <a:latin typeface="Varela Round"/>
              <a:ea typeface="Varela Round"/>
              <a:cs typeface="Varela Round"/>
              <a:sym typeface="Varela Round"/>
            </a:endParaRPr>
          </a:p>
        </p:txBody>
      </p:sp>
      <p:sp>
        <p:nvSpPr>
          <p:cNvPr id="577" name="Google Shape;577;p79"/>
          <p:cNvSpPr txBox="1"/>
          <p:nvPr/>
        </p:nvSpPr>
        <p:spPr>
          <a:xfrm>
            <a:off x="591150" y="1931900"/>
            <a:ext cx="7961700" cy="3043200"/>
          </a:xfrm>
          <a:prstGeom prst="rect">
            <a:avLst/>
          </a:prstGeom>
          <a:noFill/>
          <a:ln>
            <a:noFill/>
          </a:ln>
        </p:spPr>
        <p:txBody>
          <a:bodyPr anchorCtr="0" anchor="ctr" bIns="0" lIns="0" spcFirstLastPara="1" rIns="0" wrap="square" tIns="0">
            <a:noAutofit/>
          </a:bodyPr>
          <a:lstStyle/>
          <a:p>
            <a:pPr indent="0" lvl="0" marL="0" rtl="0" algn="l">
              <a:lnSpc>
                <a:spcPct val="115000"/>
              </a:lnSpc>
              <a:spcBef>
                <a:spcPts val="0"/>
              </a:spcBef>
              <a:spcAft>
                <a:spcPts val="0"/>
              </a:spcAft>
              <a:buNone/>
            </a:pPr>
            <a:r>
              <a:rPr lang="fr" sz="1800">
                <a:solidFill>
                  <a:srgbClr val="3B424E"/>
                </a:solidFill>
                <a:latin typeface="Raleway"/>
                <a:ea typeface="Raleway"/>
                <a:cs typeface="Raleway"/>
                <a:sym typeface="Raleway"/>
              </a:rPr>
              <a:t>Équipement de niveau 2 (travaille avec les trames) - Pont</a:t>
            </a:r>
            <a:endParaRPr sz="1800">
              <a:solidFill>
                <a:srgbClr val="3B424E"/>
              </a:solidFill>
              <a:latin typeface="Raleway"/>
              <a:ea typeface="Raleway"/>
              <a:cs typeface="Raleway"/>
              <a:sym typeface="Raleway"/>
            </a:endParaRPr>
          </a:p>
          <a:p>
            <a:pPr indent="0" lvl="0" marL="0" rtl="0" algn="l">
              <a:lnSpc>
                <a:spcPct val="115000"/>
              </a:lnSpc>
              <a:spcBef>
                <a:spcPts val="0"/>
              </a:spcBef>
              <a:spcAft>
                <a:spcPts val="0"/>
              </a:spcAft>
              <a:buNone/>
            </a:pPr>
            <a:r>
              <a:rPr lang="fr" sz="1800">
                <a:solidFill>
                  <a:srgbClr val="3B424E"/>
                </a:solidFill>
                <a:latin typeface="Raleway"/>
                <a:ea typeface="Raleway"/>
                <a:cs typeface="Raleway"/>
                <a:sym typeface="Raleway"/>
              </a:rPr>
              <a:t>Sépare les domaines de collisions</a:t>
            </a:r>
            <a:endParaRPr sz="1800">
              <a:solidFill>
                <a:srgbClr val="3B424E"/>
              </a:solidFill>
              <a:latin typeface="Raleway"/>
              <a:ea typeface="Raleway"/>
              <a:cs typeface="Raleway"/>
              <a:sym typeface="Raleway"/>
            </a:endParaRPr>
          </a:p>
          <a:p>
            <a:pPr indent="0" lvl="0" marL="0" rtl="0" algn="l">
              <a:lnSpc>
                <a:spcPct val="115000"/>
              </a:lnSpc>
              <a:spcBef>
                <a:spcPts val="0"/>
              </a:spcBef>
              <a:spcAft>
                <a:spcPts val="0"/>
              </a:spcAft>
              <a:buNone/>
            </a:pPr>
            <a:r>
              <a:rPr lang="fr" sz="1800">
                <a:solidFill>
                  <a:srgbClr val="3B424E"/>
                </a:solidFill>
                <a:latin typeface="Raleway"/>
                <a:ea typeface="Raleway"/>
                <a:cs typeface="Raleway"/>
                <a:sym typeface="Raleway"/>
              </a:rPr>
              <a:t>Ensemble de ports =&gt; ensemble de réseaux ethernet</a:t>
            </a:r>
            <a:endParaRPr sz="1800">
              <a:solidFill>
                <a:srgbClr val="3B424E"/>
              </a:solidFill>
              <a:latin typeface="Raleway"/>
              <a:ea typeface="Raleway"/>
              <a:cs typeface="Raleway"/>
              <a:sym typeface="Raleway"/>
            </a:endParaRPr>
          </a:p>
          <a:p>
            <a:pPr indent="0" lvl="0" marL="0" rtl="0" algn="l">
              <a:lnSpc>
                <a:spcPct val="115000"/>
              </a:lnSpc>
              <a:spcBef>
                <a:spcPts val="0"/>
              </a:spcBef>
              <a:spcAft>
                <a:spcPts val="0"/>
              </a:spcAft>
              <a:buNone/>
            </a:pPr>
            <a:r>
              <a:t/>
            </a:r>
            <a:endParaRPr sz="1800">
              <a:solidFill>
                <a:srgbClr val="3B424E"/>
              </a:solidFill>
              <a:latin typeface="Raleway"/>
              <a:ea typeface="Raleway"/>
              <a:cs typeface="Raleway"/>
              <a:sym typeface="Raleway"/>
            </a:endParaRPr>
          </a:p>
          <a:p>
            <a:pPr indent="0" lvl="0" marL="0" rtl="0" algn="l">
              <a:lnSpc>
                <a:spcPct val="115000"/>
              </a:lnSpc>
              <a:spcBef>
                <a:spcPts val="0"/>
              </a:spcBef>
              <a:spcAft>
                <a:spcPts val="0"/>
              </a:spcAft>
              <a:buNone/>
            </a:pPr>
            <a:r>
              <a:rPr lang="fr" sz="1800">
                <a:solidFill>
                  <a:srgbClr val="3B424E"/>
                </a:solidFill>
                <a:latin typeface="Raleway"/>
                <a:ea typeface="Raleway"/>
                <a:cs typeface="Raleway"/>
                <a:sym typeface="Raleway"/>
              </a:rPr>
              <a:t>Rôle : créer un canal spécifique pour chaque communication</a:t>
            </a:r>
            <a:endParaRPr sz="1800">
              <a:solidFill>
                <a:srgbClr val="3B424E"/>
              </a:solidFill>
              <a:latin typeface="Raleway"/>
              <a:ea typeface="Raleway"/>
              <a:cs typeface="Raleway"/>
              <a:sym typeface="Raleway"/>
            </a:endParaRPr>
          </a:p>
          <a:p>
            <a:pPr indent="0" lvl="0" marL="0" rtl="0" algn="l">
              <a:lnSpc>
                <a:spcPct val="115000"/>
              </a:lnSpc>
              <a:spcBef>
                <a:spcPts val="0"/>
              </a:spcBef>
              <a:spcAft>
                <a:spcPts val="0"/>
              </a:spcAft>
              <a:buNone/>
            </a:pPr>
            <a:r>
              <a:t/>
            </a:r>
            <a:endParaRPr sz="1800">
              <a:solidFill>
                <a:srgbClr val="3B424E"/>
              </a:solidFill>
              <a:latin typeface="Raleway"/>
              <a:ea typeface="Raleway"/>
              <a:cs typeface="Raleway"/>
              <a:sym typeface="Raleway"/>
            </a:endParaRPr>
          </a:p>
          <a:p>
            <a:pPr indent="0" lvl="0" marL="0" rtl="0" algn="l">
              <a:lnSpc>
                <a:spcPct val="115000"/>
              </a:lnSpc>
              <a:spcBef>
                <a:spcPts val="0"/>
              </a:spcBef>
              <a:spcAft>
                <a:spcPts val="0"/>
              </a:spcAft>
              <a:buNone/>
            </a:pPr>
            <a:r>
              <a:rPr lang="fr" sz="1800">
                <a:solidFill>
                  <a:srgbClr val="3B424E"/>
                </a:solidFill>
                <a:latin typeface="Raleway"/>
                <a:ea typeface="Raleway"/>
                <a:cs typeface="Raleway"/>
                <a:sym typeface="Raleway"/>
              </a:rPr>
              <a:t>Moyen : </a:t>
            </a:r>
            <a:endParaRPr sz="1800">
              <a:solidFill>
                <a:srgbClr val="3B424E"/>
              </a:solidFill>
              <a:latin typeface="Raleway"/>
              <a:ea typeface="Raleway"/>
              <a:cs typeface="Raleway"/>
              <a:sym typeface="Raleway"/>
            </a:endParaRPr>
          </a:p>
          <a:p>
            <a:pPr indent="-342900" lvl="0" marL="457200" rtl="0" algn="l">
              <a:lnSpc>
                <a:spcPct val="115000"/>
              </a:lnSpc>
              <a:spcBef>
                <a:spcPts val="0"/>
              </a:spcBef>
              <a:spcAft>
                <a:spcPts val="0"/>
              </a:spcAft>
              <a:buClr>
                <a:srgbClr val="3B424E"/>
              </a:buClr>
              <a:buSzPts val="1800"/>
              <a:buFont typeface="Raleway"/>
              <a:buChar char="-"/>
            </a:pPr>
            <a:r>
              <a:rPr lang="fr" sz="1800">
                <a:solidFill>
                  <a:srgbClr val="3B424E"/>
                </a:solidFill>
                <a:latin typeface="Raleway"/>
                <a:ea typeface="Raleway"/>
                <a:cs typeface="Raleway"/>
                <a:sym typeface="Raleway"/>
              </a:rPr>
              <a:t>Utilise les adresses MAC</a:t>
            </a:r>
            <a:endParaRPr sz="1800">
              <a:solidFill>
                <a:srgbClr val="3B424E"/>
              </a:solidFill>
              <a:latin typeface="Raleway"/>
              <a:ea typeface="Raleway"/>
              <a:cs typeface="Raleway"/>
              <a:sym typeface="Raleway"/>
            </a:endParaRPr>
          </a:p>
          <a:p>
            <a:pPr indent="-342900" lvl="0" marL="457200" rtl="0" algn="l">
              <a:lnSpc>
                <a:spcPct val="115000"/>
              </a:lnSpc>
              <a:spcBef>
                <a:spcPts val="0"/>
              </a:spcBef>
              <a:spcAft>
                <a:spcPts val="0"/>
              </a:spcAft>
              <a:buClr>
                <a:srgbClr val="3B424E"/>
              </a:buClr>
              <a:buSzPts val="1800"/>
              <a:buFont typeface="Raleway"/>
              <a:buChar char="-"/>
            </a:pPr>
            <a:r>
              <a:rPr lang="fr" sz="1800">
                <a:solidFill>
                  <a:srgbClr val="3B424E"/>
                </a:solidFill>
                <a:latin typeface="Raleway"/>
                <a:ea typeface="Raleway"/>
                <a:cs typeface="Raleway"/>
                <a:sym typeface="Raleway"/>
              </a:rPr>
              <a:t>Construit une table de correspondance MAC &lt;-&gt; ports</a:t>
            </a:r>
            <a:endParaRPr sz="1800">
              <a:solidFill>
                <a:srgbClr val="3B424E"/>
              </a:solidFill>
              <a:latin typeface="Raleway"/>
              <a:ea typeface="Raleway"/>
              <a:cs typeface="Raleway"/>
              <a:sym typeface="Raleway"/>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1" name="Shape 581"/>
        <p:cNvGrpSpPr/>
        <p:nvPr/>
      </p:nvGrpSpPr>
      <p:grpSpPr>
        <a:xfrm>
          <a:off x="0" y="0"/>
          <a:ext cx="0" cy="0"/>
          <a:chOff x="0" y="0"/>
          <a:chExt cx="0" cy="0"/>
        </a:xfrm>
      </p:grpSpPr>
      <p:sp>
        <p:nvSpPr>
          <p:cNvPr id="582" name="Google Shape;582;p80"/>
          <p:cNvSpPr txBox="1"/>
          <p:nvPr/>
        </p:nvSpPr>
        <p:spPr>
          <a:xfrm>
            <a:off x="5653850" y="343200"/>
            <a:ext cx="3510000" cy="3600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fr">
                <a:solidFill>
                  <a:srgbClr val="FFFFFF"/>
                </a:solidFill>
                <a:latin typeface="Raleway Light"/>
                <a:ea typeface="Raleway Light"/>
                <a:cs typeface="Raleway Light"/>
                <a:sym typeface="Raleway Light"/>
              </a:rPr>
              <a:t>Fonctionnement d'un commutateur</a:t>
            </a:r>
            <a:endParaRPr>
              <a:solidFill>
                <a:srgbClr val="FFFFFF"/>
              </a:solidFill>
              <a:latin typeface="Raleway Light"/>
              <a:ea typeface="Raleway Light"/>
              <a:cs typeface="Raleway Light"/>
              <a:sym typeface="Raleway Light"/>
            </a:endParaRPr>
          </a:p>
        </p:txBody>
      </p:sp>
      <p:sp>
        <p:nvSpPr>
          <p:cNvPr id="583" name="Google Shape;583;p80"/>
          <p:cNvSpPr txBox="1"/>
          <p:nvPr/>
        </p:nvSpPr>
        <p:spPr>
          <a:xfrm>
            <a:off x="1323650" y="149750"/>
            <a:ext cx="4285500" cy="7200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fr" sz="2200">
                <a:solidFill>
                  <a:schemeClr val="lt1"/>
                </a:solidFill>
                <a:latin typeface="Varela Round"/>
                <a:ea typeface="Varela Round"/>
                <a:cs typeface="Varela Round"/>
                <a:sym typeface="Varela Round"/>
              </a:rPr>
              <a:t>Le commutation</a:t>
            </a:r>
            <a:endParaRPr sz="2200">
              <a:solidFill>
                <a:schemeClr val="lt1"/>
              </a:solidFill>
              <a:latin typeface="Varela Round"/>
              <a:ea typeface="Varela Round"/>
              <a:cs typeface="Varela Round"/>
              <a:sym typeface="Varela Round"/>
            </a:endParaRPr>
          </a:p>
        </p:txBody>
      </p:sp>
      <p:sp>
        <p:nvSpPr>
          <p:cNvPr id="584" name="Google Shape;584;p80"/>
          <p:cNvSpPr txBox="1"/>
          <p:nvPr/>
        </p:nvSpPr>
        <p:spPr>
          <a:xfrm>
            <a:off x="533000" y="1180613"/>
            <a:ext cx="8471100" cy="531300"/>
          </a:xfrm>
          <a:prstGeom prst="rect">
            <a:avLst/>
          </a:prstGeom>
          <a:noFill/>
          <a:ln>
            <a:noFill/>
          </a:ln>
        </p:spPr>
        <p:txBody>
          <a:bodyPr anchorCtr="0" anchor="t" bIns="0" lIns="0" spcFirstLastPara="1" rIns="0" wrap="square" tIns="0">
            <a:normAutofit lnSpcReduction="10000"/>
          </a:bodyPr>
          <a:lstStyle/>
          <a:p>
            <a:pPr indent="0" lvl="0" marL="0" rtl="0" algn="l">
              <a:spcBef>
                <a:spcPts val="0"/>
              </a:spcBef>
              <a:spcAft>
                <a:spcPts val="0"/>
              </a:spcAft>
              <a:buNone/>
            </a:pPr>
            <a:r>
              <a:rPr lang="fr" sz="3700">
                <a:solidFill>
                  <a:srgbClr val="F76C6C"/>
                </a:solidFill>
                <a:latin typeface="Varela Round"/>
                <a:ea typeface="Varela Round"/>
                <a:cs typeface="Varela Round"/>
                <a:sym typeface="Varela Round"/>
              </a:rPr>
              <a:t>Transparent bridging</a:t>
            </a:r>
            <a:endParaRPr i="1" sz="3700">
              <a:solidFill>
                <a:srgbClr val="F76C6C"/>
              </a:solidFill>
              <a:latin typeface="Varela Round"/>
              <a:ea typeface="Varela Round"/>
              <a:cs typeface="Varela Round"/>
              <a:sym typeface="Varela Round"/>
            </a:endParaRPr>
          </a:p>
        </p:txBody>
      </p:sp>
      <p:sp>
        <p:nvSpPr>
          <p:cNvPr id="585" name="Google Shape;585;p80"/>
          <p:cNvSpPr txBox="1"/>
          <p:nvPr/>
        </p:nvSpPr>
        <p:spPr>
          <a:xfrm>
            <a:off x="591150" y="1931900"/>
            <a:ext cx="3834900" cy="3043200"/>
          </a:xfrm>
          <a:prstGeom prst="rect">
            <a:avLst/>
          </a:prstGeom>
          <a:noFill/>
          <a:ln>
            <a:noFill/>
          </a:ln>
        </p:spPr>
        <p:txBody>
          <a:bodyPr anchorCtr="0" anchor="ctr" bIns="0" lIns="0" spcFirstLastPara="1" rIns="0" wrap="square" tIns="0">
            <a:noAutofit/>
          </a:bodyPr>
          <a:lstStyle/>
          <a:p>
            <a:pPr indent="0" lvl="0" marL="0" rtl="0" algn="l">
              <a:lnSpc>
                <a:spcPct val="115000"/>
              </a:lnSpc>
              <a:spcBef>
                <a:spcPts val="0"/>
              </a:spcBef>
              <a:spcAft>
                <a:spcPts val="0"/>
              </a:spcAft>
              <a:buNone/>
            </a:pPr>
            <a:r>
              <a:rPr b="1" lang="fr" sz="1800">
                <a:solidFill>
                  <a:srgbClr val="3B424E"/>
                </a:solidFill>
                <a:latin typeface="Raleway"/>
                <a:ea typeface="Raleway"/>
                <a:cs typeface="Raleway"/>
                <a:sym typeface="Raleway"/>
              </a:rPr>
              <a:t>Apprentissage</a:t>
            </a:r>
            <a:endParaRPr b="1" sz="1800">
              <a:solidFill>
                <a:srgbClr val="3B424E"/>
              </a:solidFill>
              <a:latin typeface="Raleway"/>
              <a:ea typeface="Raleway"/>
              <a:cs typeface="Raleway"/>
              <a:sym typeface="Raleway"/>
            </a:endParaRPr>
          </a:p>
          <a:p>
            <a:pPr indent="-342900" lvl="0" marL="457200" rtl="0" algn="l">
              <a:lnSpc>
                <a:spcPct val="115000"/>
              </a:lnSpc>
              <a:spcBef>
                <a:spcPts val="0"/>
              </a:spcBef>
              <a:spcAft>
                <a:spcPts val="0"/>
              </a:spcAft>
              <a:buClr>
                <a:srgbClr val="3B424E"/>
              </a:buClr>
              <a:buSzPts val="1800"/>
              <a:buFont typeface="Raleway"/>
              <a:buChar char="-"/>
            </a:pPr>
            <a:r>
              <a:rPr lang="fr" sz="1800">
                <a:solidFill>
                  <a:srgbClr val="3B424E"/>
                </a:solidFill>
                <a:latin typeface="Raleway"/>
                <a:ea typeface="Raleway"/>
                <a:cs typeface="Raleway"/>
                <a:sym typeface="Raleway"/>
              </a:rPr>
              <a:t>passage d'une trame</a:t>
            </a:r>
            <a:endParaRPr sz="1800">
              <a:solidFill>
                <a:srgbClr val="3B424E"/>
              </a:solidFill>
              <a:latin typeface="Raleway"/>
              <a:ea typeface="Raleway"/>
              <a:cs typeface="Raleway"/>
              <a:sym typeface="Raleway"/>
            </a:endParaRPr>
          </a:p>
          <a:p>
            <a:pPr indent="-342900" lvl="0" marL="457200" rtl="0" algn="l">
              <a:lnSpc>
                <a:spcPct val="115000"/>
              </a:lnSpc>
              <a:spcBef>
                <a:spcPts val="0"/>
              </a:spcBef>
              <a:spcAft>
                <a:spcPts val="0"/>
              </a:spcAft>
              <a:buClr>
                <a:srgbClr val="3B424E"/>
              </a:buClr>
              <a:buSzPts val="1800"/>
              <a:buFont typeface="Raleway"/>
              <a:buChar char="-"/>
            </a:pPr>
            <a:r>
              <a:rPr lang="fr" sz="1800">
                <a:solidFill>
                  <a:srgbClr val="3B424E"/>
                </a:solidFill>
                <a:latin typeface="Raleway"/>
                <a:ea typeface="Raleway"/>
                <a:cs typeface="Raleway"/>
                <a:sym typeface="Raleway"/>
              </a:rPr>
              <a:t>adresse MAC source</a:t>
            </a:r>
            <a:endParaRPr sz="1800">
              <a:solidFill>
                <a:srgbClr val="3B424E"/>
              </a:solidFill>
              <a:latin typeface="Raleway"/>
              <a:ea typeface="Raleway"/>
              <a:cs typeface="Raleway"/>
              <a:sym typeface="Raleway"/>
            </a:endParaRPr>
          </a:p>
          <a:p>
            <a:pPr indent="0" lvl="0" marL="0" rtl="0" algn="l">
              <a:lnSpc>
                <a:spcPct val="115000"/>
              </a:lnSpc>
              <a:spcBef>
                <a:spcPts val="0"/>
              </a:spcBef>
              <a:spcAft>
                <a:spcPts val="0"/>
              </a:spcAft>
              <a:buNone/>
            </a:pPr>
            <a:r>
              <a:rPr b="1" lang="fr" sz="1800">
                <a:solidFill>
                  <a:srgbClr val="3B424E"/>
                </a:solidFill>
                <a:latin typeface="Raleway"/>
                <a:ea typeface="Raleway"/>
                <a:cs typeface="Raleway"/>
                <a:sym typeface="Raleway"/>
              </a:rPr>
              <a:t>Inondation</a:t>
            </a:r>
            <a:endParaRPr b="1" sz="1800">
              <a:solidFill>
                <a:srgbClr val="3B424E"/>
              </a:solidFill>
              <a:latin typeface="Raleway"/>
              <a:ea typeface="Raleway"/>
              <a:cs typeface="Raleway"/>
              <a:sym typeface="Raleway"/>
            </a:endParaRPr>
          </a:p>
          <a:p>
            <a:pPr indent="-342900" lvl="0" marL="457200" rtl="0" algn="l">
              <a:lnSpc>
                <a:spcPct val="115000"/>
              </a:lnSpc>
              <a:spcBef>
                <a:spcPts val="0"/>
              </a:spcBef>
              <a:spcAft>
                <a:spcPts val="0"/>
              </a:spcAft>
              <a:buClr>
                <a:srgbClr val="3B424E"/>
              </a:buClr>
              <a:buSzPts val="1800"/>
              <a:buFont typeface="Raleway"/>
              <a:buChar char="-"/>
            </a:pPr>
            <a:r>
              <a:rPr lang="fr" sz="1800">
                <a:solidFill>
                  <a:srgbClr val="3B424E"/>
                </a:solidFill>
                <a:latin typeface="Raleway"/>
                <a:ea typeface="Raleway"/>
                <a:cs typeface="Raleway"/>
                <a:sym typeface="Raleway"/>
              </a:rPr>
              <a:t>destination inconnue</a:t>
            </a:r>
            <a:endParaRPr sz="1800">
              <a:solidFill>
                <a:srgbClr val="3B424E"/>
              </a:solidFill>
              <a:latin typeface="Raleway"/>
              <a:ea typeface="Raleway"/>
              <a:cs typeface="Raleway"/>
              <a:sym typeface="Raleway"/>
            </a:endParaRPr>
          </a:p>
          <a:p>
            <a:pPr indent="-342900" lvl="0" marL="457200" rtl="0" algn="l">
              <a:lnSpc>
                <a:spcPct val="115000"/>
              </a:lnSpc>
              <a:spcBef>
                <a:spcPts val="0"/>
              </a:spcBef>
              <a:spcAft>
                <a:spcPts val="0"/>
              </a:spcAft>
              <a:buClr>
                <a:srgbClr val="3B424E"/>
              </a:buClr>
              <a:buSzPts val="1800"/>
              <a:buFont typeface="Raleway"/>
              <a:buChar char="-"/>
            </a:pPr>
            <a:r>
              <a:rPr lang="fr" sz="1800">
                <a:solidFill>
                  <a:srgbClr val="3B424E"/>
                </a:solidFill>
                <a:latin typeface="Raleway"/>
                <a:ea typeface="Raleway"/>
                <a:cs typeface="Raleway"/>
                <a:sym typeface="Raleway"/>
              </a:rPr>
              <a:t>envoi à tous</a:t>
            </a:r>
            <a:endParaRPr sz="1800">
              <a:solidFill>
                <a:srgbClr val="3B424E"/>
              </a:solidFill>
              <a:latin typeface="Raleway"/>
              <a:ea typeface="Raleway"/>
              <a:cs typeface="Raleway"/>
              <a:sym typeface="Raleway"/>
            </a:endParaRPr>
          </a:p>
          <a:p>
            <a:pPr indent="0" lvl="0" marL="0" rtl="0" algn="l">
              <a:lnSpc>
                <a:spcPct val="115000"/>
              </a:lnSpc>
              <a:spcBef>
                <a:spcPts val="0"/>
              </a:spcBef>
              <a:spcAft>
                <a:spcPts val="0"/>
              </a:spcAft>
              <a:buNone/>
            </a:pPr>
            <a:r>
              <a:rPr b="1" lang="fr" sz="1800">
                <a:solidFill>
                  <a:srgbClr val="3B424E"/>
                </a:solidFill>
                <a:latin typeface="Raleway"/>
                <a:ea typeface="Raleway"/>
                <a:cs typeface="Raleway"/>
                <a:sym typeface="Raleway"/>
              </a:rPr>
              <a:t>Réexpédition</a:t>
            </a:r>
            <a:endParaRPr b="1" sz="1800">
              <a:solidFill>
                <a:srgbClr val="3B424E"/>
              </a:solidFill>
              <a:latin typeface="Raleway"/>
              <a:ea typeface="Raleway"/>
              <a:cs typeface="Raleway"/>
              <a:sym typeface="Raleway"/>
            </a:endParaRPr>
          </a:p>
          <a:p>
            <a:pPr indent="-342900" lvl="0" marL="457200" rtl="0" algn="l">
              <a:lnSpc>
                <a:spcPct val="115000"/>
              </a:lnSpc>
              <a:spcBef>
                <a:spcPts val="0"/>
              </a:spcBef>
              <a:spcAft>
                <a:spcPts val="0"/>
              </a:spcAft>
              <a:buClr>
                <a:srgbClr val="3B424E"/>
              </a:buClr>
              <a:buSzPts val="1800"/>
              <a:buFont typeface="Raleway"/>
              <a:buChar char="-"/>
            </a:pPr>
            <a:r>
              <a:rPr lang="fr" sz="1800">
                <a:solidFill>
                  <a:srgbClr val="3B424E"/>
                </a:solidFill>
                <a:latin typeface="Raleway"/>
                <a:ea typeface="Raleway"/>
                <a:cs typeface="Raleway"/>
                <a:sym typeface="Raleway"/>
              </a:rPr>
              <a:t>destination connue</a:t>
            </a:r>
            <a:endParaRPr sz="1800">
              <a:solidFill>
                <a:srgbClr val="3B424E"/>
              </a:solidFill>
              <a:latin typeface="Raleway"/>
              <a:ea typeface="Raleway"/>
              <a:cs typeface="Raleway"/>
              <a:sym typeface="Raleway"/>
            </a:endParaRPr>
          </a:p>
          <a:p>
            <a:pPr indent="-342900" lvl="0" marL="457200" rtl="0" algn="l">
              <a:lnSpc>
                <a:spcPct val="115000"/>
              </a:lnSpc>
              <a:spcBef>
                <a:spcPts val="0"/>
              </a:spcBef>
              <a:spcAft>
                <a:spcPts val="0"/>
              </a:spcAft>
              <a:buClr>
                <a:srgbClr val="3B424E"/>
              </a:buClr>
              <a:buSzPts val="1800"/>
              <a:buFont typeface="Raleway"/>
              <a:buChar char="-"/>
            </a:pPr>
            <a:r>
              <a:rPr lang="fr" sz="1800">
                <a:solidFill>
                  <a:srgbClr val="3B424E"/>
                </a:solidFill>
                <a:latin typeface="Raleway"/>
                <a:ea typeface="Raleway"/>
                <a:cs typeface="Raleway"/>
                <a:sym typeface="Raleway"/>
              </a:rPr>
              <a:t>envoi sur le port uniquement</a:t>
            </a:r>
            <a:endParaRPr sz="1800">
              <a:solidFill>
                <a:srgbClr val="3B424E"/>
              </a:solidFill>
              <a:latin typeface="Raleway"/>
              <a:ea typeface="Raleway"/>
              <a:cs typeface="Raleway"/>
              <a:sym typeface="Raleway"/>
            </a:endParaRPr>
          </a:p>
          <a:p>
            <a:pPr indent="0" lvl="0" marL="0" rtl="0" algn="l">
              <a:lnSpc>
                <a:spcPct val="115000"/>
              </a:lnSpc>
              <a:spcBef>
                <a:spcPts val="0"/>
              </a:spcBef>
              <a:spcAft>
                <a:spcPts val="0"/>
              </a:spcAft>
              <a:buNone/>
            </a:pPr>
            <a:r>
              <a:t/>
            </a:r>
            <a:endParaRPr sz="1800">
              <a:solidFill>
                <a:srgbClr val="3B424E"/>
              </a:solidFill>
              <a:latin typeface="Raleway"/>
              <a:ea typeface="Raleway"/>
              <a:cs typeface="Raleway"/>
              <a:sym typeface="Raleway"/>
            </a:endParaRPr>
          </a:p>
        </p:txBody>
      </p:sp>
      <p:sp>
        <p:nvSpPr>
          <p:cNvPr id="586" name="Google Shape;586;p80"/>
          <p:cNvSpPr txBox="1"/>
          <p:nvPr/>
        </p:nvSpPr>
        <p:spPr>
          <a:xfrm>
            <a:off x="4504125" y="1931900"/>
            <a:ext cx="4440300" cy="3043200"/>
          </a:xfrm>
          <a:prstGeom prst="rect">
            <a:avLst/>
          </a:prstGeom>
          <a:noFill/>
          <a:ln>
            <a:noFill/>
          </a:ln>
        </p:spPr>
        <p:txBody>
          <a:bodyPr anchorCtr="0" anchor="ctr" bIns="0" lIns="0" spcFirstLastPara="1" rIns="0" wrap="square" tIns="0">
            <a:noAutofit/>
          </a:bodyPr>
          <a:lstStyle/>
          <a:p>
            <a:pPr indent="0" lvl="0" marL="0" rtl="0" algn="l">
              <a:lnSpc>
                <a:spcPct val="115000"/>
              </a:lnSpc>
              <a:spcBef>
                <a:spcPts val="0"/>
              </a:spcBef>
              <a:spcAft>
                <a:spcPts val="0"/>
              </a:spcAft>
              <a:buNone/>
            </a:pPr>
            <a:r>
              <a:rPr b="1" lang="fr" sz="1800">
                <a:solidFill>
                  <a:srgbClr val="3B424E"/>
                </a:solidFill>
                <a:latin typeface="Raleway"/>
                <a:ea typeface="Raleway"/>
                <a:cs typeface="Raleway"/>
                <a:sym typeface="Raleway"/>
              </a:rPr>
              <a:t>Filtrage</a:t>
            </a:r>
            <a:endParaRPr b="1" sz="1800">
              <a:solidFill>
                <a:srgbClr val="3B424E"/>
              </a:solidFill>
              <a:latin typeface="Raleway"/>
              <a:ea typeface="Raleway"/>
              <a:cs typeface="Raleway"/>
              <a:sym typeface="Raleway"/>
            </a:endParaRPr>
          </a:p>
          <a:p>
            <a:pPr indent="-342900" lvl="0" marL="457200" rtl="0" algn="l">
              <a:lnSpc>
                <a:spcPct val="115000"/>
              </a:lnSpc>
              <a:spcBef>
                <a:spcPts val="0"/>
              </a:spcBef>
              <a:spcAft>
                <a:spcPts val="0"/>
              </a:spcAft>
              <a:buClr>
                <a:srgbClr val="3B424E"/>
              </a:buClr>
              <a:buSzPts val="1800"/>
              <a:buFont typeface="Raleway"/>
              <a:buChar char="-"/>
            </a:pPr>
            <a:r>
              <a:rPr lang="fr" sz="1800">
                <a:solidFill>
                  <a:srgbClr val="3B424E"/>
                </a:solidFill>
                <a:latin typeface="Raleway"/>
                <a:ea typeface="Raleway"/>
                <a:cs typeface="Raleway"/>
                <a:sym typeface="Raleway"/>
              </a:rPr>
              <a:t>destination &amp; source sur le même port</a:t>
            </a:r>
            <a:endParaRPr sz="1800">
              <a:solidFill>
                <a:srgbClr val="3B424E"/>
              </a:solidFill>
              <a:latin typeface="Raleway"/>
              <a:ea typeface="Raleway"/>
              <a:cs typeface="Raleway"/>
              <a:sym typeface="Raleway"/>
            </a:endParaRPr>
          </a:p>
          <a:p>
            <a:pPr indent="-342900" lvl="0" marL="457200" rtl="0" algn="l">
              <a:lnSpc>
                <a:spcPct val="115000"/>
              </a:lnSpc>
              <a:spcBef>
                <a:spcPts val="0"/>
              </a:spcBef>
              <a:spcAft>
                <a:spcPts val="0"/>
              </a:spcAft>
              <a:buClr>
                <a:srgbClr val="3B424E"/>
              </a:buClr>
              <a:buSzPts val="1800"/>
              <a:buFont typeface="Raleway"/>
              <a:buChar char="-"/>
            </a:pPr>
            <a:r>
              <a:rPr lang="fr" sz="1800">
                <a:solidFill>
                  <a:srgbClr val="3B424E"/>
                </a:solidFill>
                <a:latin typeface="Raleway"/>
                <a:ea typeface="Raleway"/>
                <a:cs typeface="Raleway"/>
                <a:sym typeface="Raleway"/>
              </a:rPr>
              <a:t>Pas de transmission</a:t>
            </a:r>
            <a:endParaRPr sz="1800">
              <a:solidFill>
                <a:srgbClr val="3B424E"/>
              </a:solidFill>
              <a:latin typeface="Raleway"/>
              <a:ea typeface="Raleway"/>
              <a:cs typeface="Raleway"/>
              <a:sym typeface="Raleway"/>
            </a:endParaRPr>
          </a:p>
          <a:p>
            <a:pPr indent="0" lvl="0" marL="0" rtl="0" algn="l">
              <a:lnSpc>
                <a:spcPct val="115000"/>
              </a:lnSpc>
              <a:spcBef>
                <a:spcPts val="0"/>
              </a:spcBef>
              <a:spcAft>
                <a:spcPts val="0"/>
              </a:spcAft>
              <a:buNone/>
            </a:pPr>
            <a:r>
              <a:rPr b="1" lang="fr" sz="1800">
                <a:solidFill>
                  <a:srgbClr val="3B424E"/>
                </a:solidFill>
                <a:latin typeface="Raleway"/>
                <a:ea typeface="Raleway"/>
                <a:cs typeface="Raleway"/>
                <a:sym typeface="Raleway"/>
              </a:rPr>
              <a:t>Vieillissement</a:t>
            </a:r>
            <a:endParaRPr b="1" sz="1800">
              <a:solidFill>
                <a:srgbClr val="3B424E"/>
              </a:solidFill>
              <a:latin typeface="Raleway"/>
              <a:ea typeface="Raleway"/>
              <a:cs typeface="Raleway"/>
              <a:sym typeface="Raleway"/>
            </a:endParaRPr>
          </a:p>
          <a:p>
            <a:pPr indent="-342900" lvl="0" marL="457200" rtl="0" algn="l">
              <a:lnSpc>
                <a:spcPct val="115000"/>
              </a:lnSpc>
              <a:spcBef>
                <a:spcPts val="0"/>
              </a:spcBef>
              <a:spcAft>
                <a:spcPts val="0"/>
              </a:spcAft>
              <a:buClr>
                <a:srgbClr val="3B424E"/>
              </a:buClr>
              <a:buSzPts val="1800"/>
              <a:buFont typeface="Raleway"/>
              <a:buChar char="-"/>
            </a:pPr>
            <a:r>
              <a:rPr lang="fr" sz="1800">
                <a:solidFill>
                  <a:srgbClr val="3B424E"/>
                </a:solidFill>
                <a:latin typeface="Raleway"/>
                <a:ea typeface="Raleway"/>
                <a:cs typeface="Raleway"/>
                <a:sym typeface="Raleway"/>
              </a:rPr>
              <a:t>dynamique du réseau</a:t>
            </a:r>
            <a:endParaRPr sz="1800">
              <a:solidFill>
                <a:srgbClr val="3B424E"/>
              </a:solidFill>
              <a:latin typeface="Raleway"/>
              <a:ea typeface="Raleway"/>
              <a:cs typeface="Raleway"/>
              <a:sym typeface="Raleway"/>
            </a:endParaRPr>
          </a:p>
          <a:p>
            <a:pPr indent="-342900" lvl="0" marL="457200" rtl="0" algn="l">
              <a:lnSpc>
                <a:spcPct val="115000"/>
              </a:lnSpc>
              <a:spcBef>
                <a:spcPts val="0"/>
              </a:spcBef>
              <a:spcAft>
                <a:spcPts val="0"/>
              </a:spcAft>
              <a:buClr>
                <a:srgbClr val="3B424E"/>
              </a:buClr>
              <a:buSzPts val="1800"/>
              <a:buFont typeface="Raleway"/>
              <a:buChar char="-"/>
            </a:pPr>
            <a:r>
              <a:rPr lang="fr" sz="1800">
                <a:solidFill>
                  <a:srgbClr val="3B424E"/>
                </a:solidFill>
                <a:latin typeface="Raleway"/>
                <a:ea typeface="Raleway"/>
                <a:cs typeface="Raleway"/>
                <a:sym typeface="Raleway"/>
              </a:rPr>
              <a:t>mémoire limitée</a:t>
            </a:r>
            <a:endParaRPr sz="1800">
              <a:solidFill>
                <a:srgbClr val="3B424E"/>
              </a:solidFill>
              <a:latin typeface="Raleway"/>
              <a:ea typeface="Raleway"/>
              <a:cs typeface="Raleway"/>
              <a:sym typeface="Raleway"/>
            </a:endParaRPr>
          </a:p>
          <a:p>
            <a:pPr indent="-342900" lvl="0" marL="457200" rtl="0" algn="l">
              <a:lnSpc>
                <a:spcPct val="115000"/>
              </a:lnSpc>
              <a:spcBef>
                <a:spcPts val="0"/>
              </a:spcBef>
              <a:spcAft>
                <a:spcPts val="0"/>
              </a:spcAft>
              <a:buClr>
                <a:srgbClr val="3B424E"/>
              </a:buClr>
              <a:buSzPts val="1800"/>
              <a:buFont typeface="Raleway"/>
              <a:buChar char="-"/>
            </a:pPr>
            <a:r>
              <a:rPr lang="fr" sz="1800">
                <a:solidFill>
                  <a:srgbClr val="3B424E"/>
                </a:solidFill>
                <a:latin typeface="Raleway"/>
                <a:ea typeface="Raleway"/>
                <a:cs typeface="Raleway"/>
                <a:sym typeface="Raleway"/>
              </a:rPr>
              <a:t>disparition des entrées sans activité</a:t>
            </a:r>
            <a:endParaRPr sz="1800">
              <a:solidFill>
                <a:srgbClr val="3B424E"/>
              </a:solidFill>
              <a:latin typeface="Raleway"/>
              <a:ea typeface="Raleway"/>
              <a:cs typeface="Raleway"/>
              <a:sym typeface="Raleway"/>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0" name="Shape 590"/>
        <p:cNvGrpSpPr/>
        <p:nvPr/>
      </p:nvGrpSpPr>
      <p:grpSpPr>
        <a:xfrm>
          <a:off x="0" y="0"/>
          <a:ext cx="0" cy="0"/>
          <a:chOff x="0" y="0"/>
          <a:chExt cx="0" cy="0"/>
        </a:xfrm>
      </p:grpSpPr>
      <p:sp>
        <p:nvSpPr>
          <p:cNvPr id="591" name="Google Shape;591;p81"/>
          <p:cNvSpPr txBox="1"/>
          <p:nvPr/>
        </p:nvSpPr>
        <p:spPr>
          <a:xfrm>
            <a:off x="591150" y="1931900"/>
            <a:ext cx="7961700" cy="3043200"/>
          </a:xfrm>
          <a:prstGeom prst="rect">
            <a:avLst/>
          </a:prstGeom>
          <a:noFill/>
          <a:ln>
            <a:noFill/>
          </a:ln>
        </p:spPr>
        <p:txBody>
          <a:bodyPr anchorCtr="0" anchor="ctr" bIns="0" lIns="0" spcFirstLastPara="1" rIns="0" wrap="square" tIns="0">
            <a:noAutofit/>
          </a:bodyPr>
          <a:lstStyle/>
          <a:p>
            <a:pPr indent="0" lvl="0" marL="0" rtl="0" algn="l">
              <a:lnSpc>
                <a:spcPct val="115000"/>
              </a:lnSpc>
              <a:spcBef>
                <a:spcPts val="0"/>
              </a:spcBef>
              <a:spcAft>
                <a:spcPts val="0"/>
              </a:spcAft>
              <a:buNone/>
            </a:pPr>
            <a:r>
              <a:rPr lang="fr" sz="1800" u="sng">
                <a:solidFill>
                  <a:schemeClr val="hlink"/>
                </a:solidFill>
                <a:latin typeface="Raleway"/>
                <a:ea typeface="Raleway"/>
                <a:cs typeface="Raleway"/>
                <a:sym typeface="Raleway"/>
                <a:hlinkClick r:id="rId3"/>
              </a:rPr>
              <a:t>Empilable</a:t>
            </a:r>
            <a:r>
              <a:rPr lang="fr" sz="1800">
                <a:solidFill>
                  <a:srgbClr val="3B424E"/>
                </a:solidFill>
                <a:latin typeface="Raleway"/>
                <a:ea typeface="Raleway"/>
                <a:cs typeface="Raleway"/>
                <a:sym typeface="Raleway"/>
              </a:rPr>
              <a:t> (stack)</a:t>
            </a:r>
            <a:endParaRPr sz="1800">
              <a:solidFill>
                <a:srgbClr val="3B424E"/>
              </a:solidFill>
              <a:latin typeface="Raleway"/>
              <a:ea typeface="Raleway"/>
              <a:cs typeface="Raleway"/>
              <a:sym typeface="Raleway"/>
            </a:endParaRPr>
          </a:p>
          <a:p>
            <a:pPr indent="0" lvl="0" marL="0" rtl="0" algn="l">
              <a:lnSpc>
                <a:spcPct val="115000"/>
              </a:lnSpc>
              <a:spcBef>
                <a:spcPts val="0"/>
              </a:spcBef>
              <a:spcAft>
                <a:spcPts val="0"/>
              </a:spcAft>
              <a:buNone/>
            </a:pPr>
            <a:r>
              <a:rPr lang="fr" sz="1800" u="sng">
                <a:solidFill>
                  <a:schemeClr val="hlink"/>
                </a:solidFill>
                <a:latin typeface="Raleway"/>
                <a:ea typeface="Raleway"/>
                <a:cs typeface="Raleway"/>
                <a:sym typeface="Raleway"/>
                <a:hlinkClick r:id="rId4"/>
              </a:rPr>
              <a:t>Agrégation</a:t>
            </a:r>
            <a:r>
              <a:rPr lang="fr" sz="1800" u="sng">
                <a:solidFill>
                  <a:schemeClr val="hlink"/>
                </a:solidFill>
                <a:latin typeface="Raleway"/>
                <a:ea typeface="Raleway"/>
                <a:cs typeface="Raleway"/>
                <a:sym typeface="Raleway"/>
                <a:hlinkClick r:id="rId5"/>
              </a:rPr>
              <a:t> de liens</a:t>
            </a:r>
            <a:r>
              <a:rPr lang="fr" sz="1800">
                <a:solidFill>
                  <a:srgbClr val="3B424E"/>
                </a:solidFill>
                <a:latin typeface="Raleway"/>
                <a:ea typeface="Raleway"/>
                <a:cs typeface="Raleway"/>
                <a:sym typeface="Raleway"/>
              </a:rPr>
              <a:t> (ex. : LACP 802.3ad)</a:t>
            </a:r>
            <a:endParaRPr sz="1800">
              <a:solidFill>
                <a:srgbClr val="3B424E"/>
              </a:solidFill>
              <a:latin typeface="Raleway"/>
              <a:ea typeface="Raleway"/>
              <a:cs typeface="Raleway"/>
              <a:sym typeface="Raleway"/>
            </a:endParaRPr>
          </a:p>
          <a:p>
            <a:pPr indent="0" lvl="0" marL="0" rtl="0" algn="l">
              <a:lnSpc>
                <a:spcPct val="115000"/>
              </a:lnSpc>
              <a:spcBef>
                <a:spcPts val="0"/>
              </a:spcBef>
              <a:spcAft>
                <a:spcPts val="0"/>
              </a:spcAft>
              <a:buNone/>
            </a:pPr>
            <a:r>
              <a:rPr lang="fr" sz="1800" u="sng">
                <a:solidFill>
                  <a:schemeClr val="hlink"/>
                </a:solidFill>
                <a:latin typeface="Raleway"/>
                <a:ea typeface="Raleway"/>
                <a:cs typeface="Raleway"/>
                <a:sym typeface="Raleway"/>
                <a:hlinkClick r:id="rId6"/>
              </a:rPr>
              <a:t>SNMP</a:t>
            </a:r>
            <a:r>
              <a:rPr lang="fr" sz="1800">
                <a:solidFill>
                  <a:srgbClr val="3B424E"/>
                </a:solidFill>
                <a:latin typeface="Raleway"/>
                <a:ea typeface="Raleway"/>
                <a:cs typeface="Raleway"/>
                <a:sym typeface="Raleway"/>
              </a:rPr>
              <a:t>/SMON (Protocole de supervision)</a:t>
            </a:r>
            <a:endParaRPr sz="1800">
              <a:solidFill>
                <a:srgbClr val="3B424E"/>
              </a:solidFill>
              <a:latin typeface="Raleway"/>
              <a:ea typeface="Raleway"/>
              <a:cs typeface="Raleway"/>
              <a:sym typeface="Raleway"/>
            </a:endParaRPr>
          </a:p>
          <a:p>
            <a:pPr indent="0" lvl="0" marL="0" rtl="0" algn="l">
              <a:lnSpc>
                <a:spcPct val="115000"/>
              </a:lnSpc>
              <a:spcBef>
                <a:spcPts val="0"/>
              </a:spcBef>
              <a:spcAft>
                <a:spcPts val="0"/>
              </a:spcAft>
              <a:buNone/>
            </a:pPr>
            <a:r>
              <a:rPr lang="fr" sz="1800">
                <a:solidFill>
                  <a:srgbClr val="3B424E"/>
                </a:solidFill>
                <a:latin typeface="Raleway"/>
                <a:ea typeface="Raleway"/>
                <a:cs typeface="Raleway"/>
                <a:sym typeface="Raleway"/>
              </a:rPr>
              <a:t>Gestion de la redondance (</a:t>
            </a:r>
            <a:r>
              <a:rPr lang="fr" sz="1800" u="sng">
                <a:solidFill>
                  <a:schemeClr val="hlink"/>
                </a:solidFill>
                <a:latin typeface="Raleway"/>
                <a:ea typeface="Raleway"/>
                <a:cs typeface="Raleway"/>
                <a:sym typeface="Raleway"/>
                <a:hlinkClick r:id="rId7"/>
              </a:rPr>
              <a:t>SPB 802.1aq</a:t>
            </a:r>
            <a:r>
              <a:rPr lang="fr" sz="1800">
                <a:solidFill>
                  <a:srgbClr val="3B424E"/>
                </a:solidFill>
                <a:latin typeface="Raleway"/>
                <a:ea typeface="Raleway"/>
                <a:cs typeface="Raleway"/>
                <a:sym typeface="Raleway"/>
              </a:rPr>
              <a:t>)</a:t>
            </a:r>
            <a:endParaRPr sz="1800">
              <a:solidFill>
                <a:srgbClr val="3B424E"/>
              </a:solidFill>
              <a:latin typeface="Raleway"/>
              <a:ea typeface="Raleway"/>
              <a:cs typeface="Raleway"/>
              <a:sym typeface="Raleway"/>
            </a:endParaRPr>
          </a:p>
          <a:p>
            <a:pPr indent="0" lvl="0" marL="0" rtl="0" algn="l">
              <a:lnSpc>
                <a:spcPct val="115000"/>
              </a:lnSpc>
              <a:spcBef>
                <a:spcPts val="0"/>
              </a:spcBef>
              <a:spcAft>
                <a:spcPts val="0"/>
              </a:spcAft>
              <a:buNone/>
            </a:pPr>
            <a:r>
              <a:rPr lang="fr" sz="1800">
                <a:solidFill>
                  <a:srgbClr val="3B424E"/>
                </a:solidFill>
                <a:latin typeface="Raleway"/>
                <a:ea typeface="Raleway"/>
                <a:cs typeface="Raleway"/>
                <a:sym typeface="Raleway"/>
              </a:rPr>
              <a:t>Duplication de </a:t>
            </a:r>
            <a:r>
              <a:rPr lang="fr" sz="1800">
                <a:solidFill>
                  <a:srgbClr val="3B424E"/>
                </a:solidFill>
                <a:latin typeface="Raleway"/>
                <a:ea typeface="Raleway"/>
                <a:cs typeface="Raleway"/>
                <a:sym typeface="Raleway"/>
              </a:rPr>
              <a:t>trafic</a:t>
            </a:r>
            <a:r>
              <a:rPr lang="fr" sz="1800">
                <a:solidFill>
                  <a:srgbClr val="3B424E"/>
                </a:solidFill>
                <a:latin typeface="Raleway"/>
                <a:ea typeface="Raleway"/>
                <a:cs typeface="Raleway"/>
                <a:sym typeface="Raleway"/>
              </a:rPr>
              <a:t> (</a:t>
            </a:r>
            <a:r>
              <a:rPr lang="fr" sz="1800" u="sng">
                <a:solidFill>
                  <a:schemeClr val="hlink"/>
                </a:solidFill>
                <a:latin typeface="Raleway"/>
                <a:ea typeface="Raleway"/>
                <a:cs typeface="Raleway"/>
                <a:sym typeface="Raleway"/>
                <a:hlinkClick r:id="rId8"/>
              </a:rPr>
              <a:t>Port mirroring</a:t>
            </a:r>
            <a:r>
              <a:rPr lang="fr" sz="1800">
                <a:solidFill>
                  <a:srgbClr val="3B424E"/>
                </a:solidFill>
                <a:latin typeface="Raleway"/>
                <a:ea typeface="Raleway"/>
                <a:cs typeface="Raleway"/>
                <a:sym typeface="Raleway"/>
              </a:rPr>
              <a:t>)</a:t>
            </a:r>
            <a:endParaRPr sz="1800">
              <a:solidFill>
                <a:srgbClr val="3B424E"/>
              </a:solidFill>
              <a:latin typeface="Raleway"/>
              <a:ea typeface="Raleway"/>
              <a:cs typeface="Raleway"/>
              <a:sym typeface="Raleway"/>
            </a:endParaRPr>
          </a:p>
          <a:p>
            <a:pPr indent="0" lvl="0" marL="0" rtl="0" algn="l">
              <a:lnSpc>
                <a:spcPct val="115000"/>
              </a:lnSpc>
              <a:spcBef>
                <a:spcPts val="0"/>
              </a:spcBef>
              <a:spcAft>
                <a:spcPts val="0"/>
              </a:spcAft>
              <a:buNone/>
            </a:pPr>
            <a:r>
              <a:rPr lang="fr" sz="1800">
                <a:solidFill>
                  <a:srgbClr val="3B424E"/>
                </a:solidFill>
                <a:latin typeface="Raleway"/>
                <a:ea typeface="Raleway"/>
                <a:cs typeface="Raleway"/>
                <a:sym typeface="Raleway"/>
              </a:rPr>
              <a:t>Authentification (</a:t>
            </a:r>
            <a:r>
              <a:rPr lang="fr" sz="1800" u="sng">
                <a:solidFill>
                  <a:schemeClr val="hlink"/>
                </a:solidFill>
                <a:latin typeface="Raleway"/>
                <a:ea typeface="Raleway"/>
                <a:cs typeface="Raleway"/>
                <a:sym typeface="Raleway"/>
                <a:hlinkClick r:id="rId9"/>
              </a:rPr>
              <a:t>802.1x</a:t>
            </a:r>
            <a:r>
              <a:rPr lang="fr" sz="1800">
                <a:solidFill>
                  <a:srgbClr val="3B424E"/>
                </a:solidFill>
                <a:latin typeface="Raleway"/>
                <a:ea typeface="Raleway"/>
                <a:cs typeface="Raleway"/>
                <a:sym typeface="Raleway"/>
              </a:rPr>
              <a:t>)</a:t>
            </a:r>
            <a:endParaRPr sz="1800">
              <a:solidFill>
                <a:srgbClr val="3B424E"/>
              </a:solidFill>
              <a:latin typeface="Raleway"/>
              <a:ea typeface="Raleway"/>
              <a:cs typeface="Raleway"/>
              <a:sym typeface="Raleway"/>
            </a:endParaRPr>
          </a:p>
          <a:p>
            <a:pPr indent="0" lvl="0" marL="0" rtl="0" algn="l">
              <a:lnSpc>
                <a:spcPct val="115000"/>
              </a:lnSpc>
              <a:spcBef>
                <a:spcPts val="0"/>
              </a:spcBef>
              <a:spcAft>
                <a:spcPts val="0"/>
              </a:spcAft>
              <a:buNone/>
            </a:pPr>
            <a:r>
              <a:rPr lang="fr" sz="1800">
                <a:solidFill>
                  <a:srgbClr val="3B424E"/>
                </a:solidFill>
                <a:latin typeface="Raleway"/>
                <a:ea typeface="Raleway"/>
                <a:cs typeface="Raleway"/>
                <a:sym typeface="Raleway"/>
              </a:rPr>
              <a:t>Filtrage</a:t>
            </a:r>
            <a:endParaRPr sz="1800">
              <a:solidFill>
                <a:srgbClr val="3B424E"/>
              </a:solidFill>
              <a:latin typeface="Raleway"/>
              <a:ea typeface="Raleway"/>
              <a:cs typeface="Raleway"/>
              <a:sym typeface="Raleway"/>
            </a:endParaRPr>
          </a:p>
          <a:p>
            <a:pPr indent="0" lvl="0" marL="0" rtl="0" algn="l">
              <a:lnSpc>
                <a:spcPct val="115000"/>
              </a:lnSpc>
              <a:spcBef>
                <a:spcPts val="0"/>
              </a:spcBef>
              <a:spcAft>
                <a:spcPts val="0"/>
              </a:spcAft>
              <a:buNone/>
            </a:pPr>
            <a:r>
              <a:rPr lang="fr" sz="1800">
                <a:solidFill>
                  <a:srgbClr val="3B424E"/>
                </a:solidFill>
                <a:latin typeface="Raleway"/>
                <a:ea typeface="Raleway"/>
                <a:cs typeface="Raleway"/>
                <a:sym typeface="Raleway"/>
              </a:rPr>
              <a:t>Cloisonnement</a:t>
            </a:r>
            <a:r>
              <a:rPr lang="fr" sz="1800">
                <a:solidFill>
                  <a:srgbClr val="3B424E"/>
                </a:solidFill>
                <a:latin typeface="Raleway"/>
                <a:ea typeface="Raleway"/>
                <a:cs typeface="Raleway"/>
                <a:sym typeface="Raleway"/>
              </a:rPr>
              <a:t> (VLAN)</a:t>
            </a:r>
            <a:endParaRPr sz="1800">
              <a:solidFill>
                <a:srgbClr val="3B424E"/>
              </a:solidFill>
              <a:latin typeface="Raleway"/>
              <a:ea typeface="Raleway"/>
              <a:cs typeface="Raleway"/>
              <a:sym typeface="Raleway"/>
            </a:endParaRPr>
          </a:p>
          <a:p>
            <a:pPr indent="0" lvl="0" marL="0" rtl="0" algn="l">
              <a:lnSpc>
                <a:spcPct val="115000"/>
              </a:lnSpc>
              <a:spcBef>
                <a:spcPts val="0"/>
              </a:spcBef>
              <a:spcAft>
                <a:spcPts val="0"/>
              </a:spcAft>
              <a:buNone/>
            </a:pPr>
            <a:r>
              <a:rPr lang="fr" sz="1800">
                <a:solidFill>
                  <a:srgbClr val="3B424E"/>
                </a:solidFill>
                <a:latin typeface="Raleway"/>
                <a:ea typeface="Raleway"/>
                <a:cs typeface="Raleway"/>
                <a:sym typeface="Raleway"/>
              </a:rPr>
              <a:t>Support de la qualité de service (</a:t>
            </a:r>
            <a:r>
              <a:rPr lang="fr" sz="1800" u="sng">
                <a:solidFill>
                  <a:schemeClr val="hlink"/>
                </a:solidFill>
                <a:latin typeface="Raleway"/>
                <a:ea typeface="Raleway"/>
                <a:cs typeface="Raleway"/>
                <a:sym typeface="Raleway"/>
                <a:hlinkClick r:id="rId10"/>
              </a:rPr>
              <a:t>802.1p</a:t>
            </a:r>
            <a:r>
              <a:rPr lang="fr" sz="1800">
                <a:solidFill>
                  <a:srgbClr val="3B424E"/>
                </a:solidFill>
                <a:latin typeface="Raleway"/>
                <a:ea typeface="Raleway"/>
                <a:cs typeface="Raleway"/>
                <a:sym typeface="Raleway"/>
              </a:rPr>
              <a:t>)</a:t>
            </a:r>
            <a:endParaRPr sz="1800">
              <a:solidFill>
                <a:srgbClr val="3B424E"/>
              </a:solidFill>
              <a:latin typeface="Raleway"/>
              <a:ea typeface="Raleway"/>
              <a:cs typeface="Raleway"/>
              <a:sym typeface="Raleway"/>
            </a:endParaRPr>
          </a:p>
          <a:p>
            <a:pPr indent="0" lvl="0" marL="0" rtl="0" algn="l">
              <a:lnSpc>
                <a:spcPct val="115000"/>
              </a:lnSpc>
              <a:spcBef>
                <a:spcPts val="0"/>
              </a:spcBef>
              <a:spcAft>
                <a:spcPts val="0"/>
              </a:spcAft>
              <a:buNone/>
            </a:pPr>
            <a:r>
              <a:rPr lang="fr" sz="1800">
                <a:solidFill>
                  <a:srgbClr val="3B424E"/>
                </a:solidFill>
                <a:latin typeface="Raleway"/>
                <a:ea typeface="Raleway"/>
                <a:cs typeface="Raleway"/>
                <a:sym typeface="Raleway"/>
              </a:rPr>
              <a:t>…</a:t>
            </a:r>
            <a:endParaRPr sz="1800">
              <a:solidFill>
                <a:srgbClr val="3B424E"/>
              </a:solidFill>
              <a:latin typeface="Raleway"/>
              <a:ea typeface="Raleway"/>
              <a:cs typeface="Raleway"/>
              <a:sym typeface="Raleway"/>
            </a:endParaRPr>
          </a:p>
        </p:txBody>
      </p:sp>
      <p:sp>
        <p:nvSpPr>
          <p:cNvPr id="592" name="Google Shape;592;p81"/>
          <p:cNvSpPr txBox="1"/>
          <p:nvPr/>
        </p:nvSpPr>
        <p:spPr>
          <a:xfrm>
            <a:off x="5653850" y="343200"/>
            <a:ext cx="3510000" cy="3600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fr">
                <a:solidFill>
                  <a:srgbClr val="FFFFFF"/>
                </a:solidFill>
                <a:latin typeface="Raleway Light"/>
                <a:ea typeface="Raleway Light"/>
                <a:cs typeface="Raleway Light"/>
                <a:sym typeface="Raleway Light"/>
              </a:rPr>
              <a:t>So many features !</a:t>
            </a:r>
            <a:endParaRPr>
              <a:solidFill>
                <a:srgbClr val="FFFFFF"/>
              </a:solidFill>
              <a:latin typeface="Raleway Light"/>
              <a:ea typeface="Raleway Light"/>
              <a:cs typeface="Raleway Light"/>
              <a:sym typeface="Raleway Light"/>
            </a:endParaRPr>
          </a:p>
        </p:txBody>
      </p:sp>
      <p:sp>
        <p:nvSpPr>
          <p:cNvPr id="593" name="Google Shape;593;p81"/>
          <p:cNvSpPr txBox="1"/>
          <p:nvPr/>
        </p:nvSpPr>
        <p:spPr>
          <a:xfrm>
            <a:off x="1323650" y="149750"/>
            <a:ext cx="4285500" cy="7200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fr" sz="2200">
                <a:solidFill>
                  <a:schemeClr val="lt1"/>
                </a:solidFill>
                <a:latin typeface="Varela Round"/>
                <a:ea typeface="Varela Round"/>
                <a:cs typeface="Varela Round"/>
                <a:sym typeface="Varela Round"/>
              </a:rPr>
              <a:t>Le commutation</a:t>
            </a:r>
            <a:endParaRPr sz="2200">
              <a:solidFill>
                <a:schemeClr val="lt1"/>
              </a:solidFill>
              <a:latin typeface="Varela Round"/>
              <a:ea typeface="Varela Round"/>
              <a:cs typeface="Varela Round"/>
              <a:sym typeface="Varela Round"/>
            </a:endParaRPr>
          </a:p>
        </p:txBody>
      </p:sp>
      <p:sp>
        <p:nvSpPr>
          <p:cNvPr id="594" name="Google Shape;594;p81"/>
          <p:cNvSpPr txBox="1"/>
          <p:nvPr/>
        </p:nvSpPr>
        <p:spPr>
          <a:xfrm>
            <a:off x="533000" y="1180613"/>
            <a:ext cx="8471100" cy="531300"/>
          </a:xfrm>
          <a:prstGeom prst="rect">
            <a:avLst/>
          </a:prstGeom>
          <a:noFill/>
          <a:ln>
            <a:noFill/>
          </a:ln>
        </p:spPr>
        <p:txBody>
          <a:bodyPr anchorCtr="0" anchor="t" bIns="0" lIns="0" spcFirstLastPara="1" rIns="0" wrap="square" tIns="0">
            <a:normAutofit lnSpcReduction="10000"/>
          </a:bodyPr>
          <a:lstStyle/>
          <a:p>
            <a:pPr indent="0" lvl="0" marL="0" rtl="0" algn="l">
              <a:spcBef>
                <a:spcPts val="0"/>
              </a:spcBef>
              <a:spcAft>
                <a:spcPts val="0"/>
              </a:spcAft>
              <a:buNone/>
            </a:pPr>
            <a:r>
              <a:rPr lang="fr" sz="3700">
                <a:solidFill>
                  <a:srgbClr val="F76C6C"/>
                </a:solidFill>
                <a:latin typeface="Varela Round"/>
                <a:ea typeface="Varela Round"/>
                <a:cs typeface="Varela Round"/>
                <a:sym typeface="Varela Round"/>
              </a:rPr>
              <a:t>Fonctionnalités de switch</a:t>
            </a:r>
            <a:endParaRPr i="1" sz="3700">
              <a:solidFill>
                <a:srgbClr val="F76C6C"/>
              </a:solidFill>
              <a:latin typeface="Varela Round"/>
              <a:ea typeface="Varela Round"/>
              <a:cs typeface="Varela Round"/>
              <a:sym typeface="Varela Round"/>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8" name="Shape 598"/>
        <p:cNvGrpSpPr/>
        <p:nvPr/>
      </p:nvGrpSpPr>
      <p:grpSpPr>
        <a:xfrm>
          <a:off x="0" y="0"/>
          <a:ext cx="0" cy="0"/>
          <a:chOff x="0" y="0"/>
          <a:chExt cx="0" cy="0"/>
        </a:xfrm>
      </p:grpSpPr>
      <p:sp>
        <p:nvSpPr>
          <p:cNvPr id="599" name="Google Shape;599;p82"/>
          <p:cNvSpPr txBox="1"/>
          <p:nvPr>
            <p:ph type="title"/>
          </p:nvPr>
        </p:nvSpPr>
        <p:spPr>
          <a:xfrm>
            <a:off x="1835550" y="1787700"/>
            <a:ext cx="5472900" cy="1568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fr"/>
              <a:t>Les VLAN</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3" name="Shape 603"/>
        <p:cNvGrpSpPr/>
        <p:nvPr/>
      </p:nvGrpSpPr>
      <p:grpSpPr>
        <a:xfrm>
          <a:off x="0" y="0"/>
          <a:ext cx="0" cy="0"/>
          <a:chOff x="0" y="0"/>
          <a:chExt cx="0" cy="0"/>
        </a:xfrm>
      </p:grpSpPr>
      <p:sp>
        <p:nvSpPr>
          <p:cNvPr id="604" name="Google Shape;604;p83"/>
          <p:cNvSpPr txBox="1"/>
          <p:nvPr/>
        </p:nvSpPr>
        <p:spPr>
          <a:xfrm>
            <a:off x="5653850" y="343200"/>
            <a:ext cx="3510000" cy="3600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fr">
                <a:solidFill>
                  <a:srgbClr val="FFFFFF"/>
                </a:solidFill>
                <a:latin typeface="Raleway Light"/>
                <a:ea typeface="Raleway Light"/>
                <a:cs typeface="Raleway Light"/>
                <a:sym typeface="Raleway Light"/>
              </a:rPr>
              <a:t>Et paf !</a:t>
            </a:r>
            <a:endParaRPr>
              <a:solidFill>
                <a:srgbClr val="FFFFFF"/>
              </a:solidFill>
              <a:latin typeface="Raleway Light"/>
              <a:ea typeface="Raleway Light"/>
              <a:cs typeface="Raleway Light"/>
              <a:sym typeface="Raleway Light"/>
            </a:endParaRPr>
          </a:p>
        </p:txBody>
      </p:sp>
      <p:sp>
        <p:nvSpPr>
          <p:cNvPr id="605" name="Google Shape;605;p83"/>
          <p:cNvSpPr txBox="1"/>
          <p:nvPr/>
        </p:nvSpPr>
        <p:spPr>
          <a:xfrm>
            <a:off x="1323650" y="149750"/>
            <a:ext cx="4285500" cy="7200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fr" sz="2200">
                <a:solidFill>
                  <a:schemeClr val="lt1"/>
                </a:solidFill>
                <a:latin typeface="Varela Round"/>
                <a:ea typeface="Varela Round"/>
                <a:cs typeface="Varela Round"/>
                <a:sym typeface="Varela Round"/>
              </a:rPr>
              <a:t>VLAN</a:t>
            </a:r>
            <a:endParaRPr sz="2200">
              <a:solidFill>
                <a:schemeClr val="lt1"/>
              </a:solidFill>
              <a:latin typeface="Varela Round"/>
              <a:ea typeface="Varela Round"/>
              <a:cs typeface="Varela Round"/>
              <a:sym typeface="Varela Round"/>
            </a:endParaRPr>
          </a:p>
        </p:txBody>
      </p:sp>
      <p:sp>
        <p:nvSpPr>
          <p:cNvPr id="606" name="Google Shape;606;p83"/>
          <p:cNvSpPr txBox="1"/>
          <p:nvPr/>
        </p:nvSpPr>
        <p:spPr>
          <a:xfrm>
            <a:off x="533000" y="1180613"/>
            <a:ext cx="8471100" cy="531300"/>
          </a:xfrm>
          <a:prstGeom prst="rect">
            <a:avLst/>
          </a:prstGeom>
          <a:noFill/>
          <a:ln>
            <a:noFill/>
          </a:ln>
        </p:spPr>
        <p:txBody>
          <a:bodyPr anchorCtr="0" anchor="t" bIns="0" lIns="0" spcFirstLastPara="1" rIns="0" wrap="square" tIns="0">
            <a:normAutofit lnSpcReduction="10000"/>
          </a:bodyPr>
          <a:lstStyle/>
          <a:p>
            <a:pPr indent="0" lvl="0" marL="0" rtl="0" algn="l">
              <a:spcBef>
                <a:spcPts val="0"/>
              </a:spcBef>
              <a:spcAft>
                <a:spcPts val="0"/>
              </a:spcAft>
              <a:buNone/>
            </a:pPr>
            <a:r>
              <a:rPr lang="fr" sz="3700">
                <a:solidFill>
                  <a:srgbClr val="F76C6C"/>
                </a:solidFill>
                <a:latin typeface="Varela Round"/>
                <a:ea typeface="Varela Round"/>
                <a:cs typeface="Varela Round"/>
                <a:sym typeface="Varela Round"/>
              </a:rPr>
              <a:t>Réseaux locaux virtuels</a:t>
            </a:r>
            <a:endParaRPr i="1" sz="3700">
              <a:solidFill>
                <a:srgbClr val="F76C6C"/>
              </a:solidFill>
              <a:latin typeface="Varela Round"/>
              <a:ea typeface="Varela Round"/>
              <a:cs typeface="Varela Round"/>
              <a:sym typeface="Varela Round"/>
            </a:endParaRPr>
          </a:p>
        </p:txBody>
      </p:sp>
      <p:sp>
        <p:nvSpPr>
          <p:cNvPr id="607" name="Google Shape;607;p83"/>
          <p:cNvSpPr txBox="1"/>
          <p:nvPr/>
        </p:nvSpPr>
        <p:spPr>
          <a:xfrm>
            <a:off x="591150" y="1931900"/>
            <a:ext cx="7961700" cy="3043200"/>
          </a:xfrm>
          <a:prstGeom prst="rect">
            <a:avLst/>
          </a:prstGeom>
          <a:noFill/>
          <a:ln>
            <a:noFill/>
          </a:ln>
        </p:spPr>
        <p:txBody>
          <a:bodyPr anchorCtr="0" anchor="ctr" bIns="0" lIns="0" spcFirstLastPara="1" rIns="0" wrap="square" tIns="0">
            <a:noAutofit/>
          </a:bodyPr>
          <a:lstStyle/>
          <a:p>
            <a:pPr indent="0" lvl="0" marL="0" rtl="0" algn="l">
              <a:lnSpc>
                <a:spcPct val="115000"/>
              </a:lnSpc>
              <a:spcBef>
                <a:spcPts val="0"/>
              </a:spcBef>
              <a:spcAft>
                <a:spcPts val="0"/>
              </a:spcAft>
              <a:buNone/>
            </a:pPr>
            <a:r>
              <a:rPr lang="fr" sz="1800">
                <a:solidFill>
                  <a:srgbClr val="3B424E"/>
                </a:solidFill>
                <a:latin typeface="Raleway"/>
                <a:ea typeface="Raleway"/>
                <a:cs typeface="Raleway"/>
                <a:sym typeface="Raleway"/>
              </a:rPr>
              <a:t>Les VLAN (</a:t>
            </a:r>
            <a:r>
              <a:rPr i="1" lang="fr" sz="1800">
                <a:solidFill>
                  <a:srgbClr val="3B424E"/>
                </a:solidFill>
                <a:latin typeface="Raleway"/>
                <a:ea typeface="Raleway"/>
                <a:cs typeface="Raleway"/>
                <a:sym typeface="Raleway"/>
              </a:rPr>
              <a:t>Virtual LAN</a:t>
            </a:r>
            <a:r>
              <a:rPr lang="fr" sz="1800">
                <a:solidFill>
                  <a:srgbClr val="3B424E"/>
                </a:solidFill>
                <a:latin typeface="Raleway"/>
                <a:ea typeface="Raleway"/>
                <a:cs typeface="Raleway"/>
                <a:sym typeface="Raleway"/>
              </a:rPr>
              <a:t>) permettent de segmenter un réseau ethernet</a:t>
            </a:r>
            <a:endParaRPr sz="1800">
              <a:solidFill>
                <a:srgbClr val="3B424E"/>
              </a:solidFill>
              <a:latin typeface="Raleway"/>
              <a:ea typeface="Raleway"/>
              <a:cs typeface="Raleway"/>
              <a:sym typeface="Raleway"/>
            </a:endParaRPr>
          </a:p>
          <a:p>
            <a:pPr indent="-342900" lvl="0" marL="457200" rtl="0" algn="l">
              <a:lnSpc>
                <a:spcPct val="115000"/>
              </a:lnSpc>
              <a:spcBef>
                <a:spcPts val="0"/>
              </a:spcBef>
              <a:spcAft>
                <a:spcPts val="0"/>
              </a:spcAft>
              <a:buClr>
                <a:srgbClr val="3B424E"/>
              </a:buClr>
              <a:buSzPts val="1800"/>
              <a:buFont typeface="Raleway"/>
              <a:buChar char="-"/>
            </a:pPr>
            <a:r>
              <a:rPr lang="fr" sz="1800">
                <a:solidFill>
                  <a:srgbClr val="3B424E"/>
                </a:solidFill>
                <a:latin typeface="Raleway"/>
                <a:ea typeface="Raleway"/>
                <a:cs typeface="Raleway"/>
                <a:sym typeface="Raleway"/>
              </a:rPr>
              <a:t>Séparer les domaines de diffusion (broadcast)</a:t>
            </a:r>
            <a:endParaRPr sz="1800">
              <a:solidFill>
                <a:srgbClr val="3B424E"/>
              </a:solidFill>
              <a:latin typeface="Raleway"/>
              <a:ea typeface="Raleway"/>
              <a:cs typeface="Raleway"/>
              <a:sym typeface="Raleway"/>
            </a:endParaRPr>
          </a:p>
          <a:p>
            <a:pPr indent="-342900" lvl="0" marL="457200" rtl="0" algn="l">
              <a:lnSpc>
                <a:spcPct val="115000"/>
              </a:lnSpc>
              <a:spcBef>
                <a:spcPts val="0"/>
              </a:spcBef>
              <a:spcAft>
                <a:spcPts val="0"/>
              </a:spcAft>
              <a:buClr>
                <a:srgbClr val="3B424E"/>
              </a:buClr>
              <a:buSzPts val="1800"/>
              <a:buFont typeface="Raleway"/>
              <a:buChar char="-"/>
            </a:pPr>
            <a:r>
              <a:rPr lang="fr" sz="1800">
                <a:solidFill>
                  <a:srgbClr val="3B424E"/>
                </a:solidFill>
                <a:latin typeface="Raleway"/>
                <a:ea typeface="Raleway"/>
                <a:cs typeface="Raleway"/>
                <a:sym typeface="Raleway"/>
              </a:rPr>
              <a:t>Les hôtes sur des VLAN différents ne peuvent plus communiquer</a:t>
            </a:r>
            <a:endParaRPr sz="1800">
              <a:solidFill>
                <a:srgbClr val="3B424E"/>
              </a:solidFill>
              <a:latin typeface="Raleway"/>
              <a:ea typeface="Raleway"/>
              <a:cs typeface="Raleway"/>
              <a:sym typeface="Raleway"/>
            </a:endParaRPr>
          </a:p>
          <a:p>
            <a:pPr indent="-342900" lvl="0" marL="457200" rtl="0" algn="l">
              <a:lnSpc>
                <a:spcPct val="115000"/>
              </a:lnSpc>
              <a:spcBef>
                <a:spcPts val="0"/>
              </a:spcBef>
              <a:spcAft>
                <a:spcPts val="0"/>
              </a:spcAft>
              <a:buClr>
                <a:srgbClr val="3B424E"/>
              </a:buClr>
              <a:buSzPts val="1800"/>
              <a:buFont typeface="Raleway"/>
              <a:buChar char="-"/>
            </a:pPr>
            <a:r>
              <a:rPr lang="fr" sz="1800">
                <a:solidFill>
                  <a:srgbClr val="3B424E"/>
                </a:solidFill>
                <a:latin typeface="Raleway"/>
                <a:ea typeface="Raleway"/>
                <a:cs typeface="Raleway"/>
                <a:sym typeface="Raleway"/>
              </a:rPr>
              <a:t>Sans avoir besoin d'avoir des réseaux physiques</a:t>
            </a:r>
            <a:endParaRPr sz="1800">
              <a:solidFill>
                <a:srgbClr val="3B424E"/>
              </a:solidFill>
              <a:latin typeface="Raleway"/>
              <a:ea typeface="Raleway"/>
              <a:cs typeface="Raleway"/>
              <a:sym typeface="Raleway"/>
            </a:endParaRPr>
          </a:p>
          <a:p>
            <a:pPr indent="0" lvl="0" marL="0" rtl="0" algn="l">
              <a:lnSpc>
                <a:spcPct val="115000"/>
              </a:lnSpc>
              <a:spcBef>
                <a:spcPts val="0"/>
              </a:spcBef>
              <a:spcAft>
                <a:spcPts val="0"/>
              </a:spcAft>
              <a:buNone/>
            </a:pPr>
            <a:r>
              <a:t/>
            </a:r>
            <a:endParaRPr sz="1800">
              <a:solidFill>
                <a:srgbClr val="3B424E"/>
              </a:solidFill>
              <a:latin typeface="Raleway"/>
              <a:ea typeface="Raleway"/>
              <a:cs typeface="Raleway"/>
              <a:sym typeface="Raleway"/>
            </a:endParaRPr>
          </a:p>
          <a:p>
            <a:pPr indent="0" lvl="0" marL="0" rtl="0" algn="l">
              <a:lnSpc>
                <a:spcPct val="115000"/>
              </a:lnSpc>
              <a:spcBef>
                <a:spcPts val="0"/>
              </a:spcBef>
              <a:spcAft>
                <a:spcPts val="0"/>
              </a:spcAft>
              <a:buNone/>
            </a:pPr>
            <a:r>
              <a:rPr lang="fr" sz="1800">
                <a:solidFill>
                  <a:srgbClr val="3B424E"/>
                </a:solidFill>
                <a:latin typeface="Raleway"/>
                <a:ea typeface="Raleway"/>
                <a:cs typeface="Raleway"/>
                <a:sym typeface="Raleway"/>
              </a:rPr>
              <a:t>Consiste sur un switch à affecter un ensemble de port à un VLAN</a:t>
            </a:r>
            <a:endParaRPr sz="1800">
              <a:solidFill>
                <a:srgbClr val="3B424E"/>
              </a:solidFill>
              <a:latin typeface="Raleway"/>
              <a:ea typeface="Raleway"/>
              <a:cs typeface="Raleway"/>
              <a:sym typeface="Raleway"/>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1" name="Shape 611"/>
        <p:cNvGrpSpPr/>
        <p:nvPr/>
      </p:nvGrpSpPr>
      <p:grpSpPr>
        <a:xfrm>
          <a:off x="0" y="0"/>
          <a:ext cx="0" cy="0"/>
          <a:chOff x="0" y="0"/>
          <a:chExt cx="0" cy="0"/>
        </a:xfrm>
      </p:grpSpPr>
      <p:sp>
        <p:nvSpPr>
          <p:cNvPr id="612" name="Google Shape;612;p84"/>
          <p:cNvSpPr txBox="1"/>
          <p:nvPr/>
        </p:nvSpPr>
        <p:spPr>
          <a:xfrm>
            <a:off x="5653850" y="343200"/>
            <a:ext cx="3510000" cy="3600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fr">
                <a:solidFill>
                  <a:srgbClr val="FFFFFF"/>
                </a:solidFill>
                <a:latin typeface="Raleway Light"/>
                <a:ea typeface="Raleway Light"/>
                <a:cs typeface="Raleway Light"/>
                <a:sym typeface="Raleway Light"/>
              </a:rPr>
              <a:t>Et paf !</a:t>
            </a:r>
            <a:endParaRPr>
              <a:solidFill>
                <a:srgbClr val="FFFFFF"/>
              </a:solidFill>
              <a:latin typeface="Raleway Light"/>
              <a:ea typeface="Raleway Light"/>
              <a:cs typeface="Raleway Light"/>
              <a:sym typeface="Raleway Light"/>
            </a:endParaRPr>
          </a:p>
        </p:txBody>
      </p:sp>
      <p:sp>
        <p:nvSpPr>
          <p:cNvPr id="613" name="Google Shape;613;p84"/>
          <p:cNvSpPr txBox="1"/>
          <p:nvPr/>
        </p:nvSpPr>
        <p:spPr>
          <a:xfrm>
            <a:off x="1323650" y="149750"/>
            <a:ext cx="4285500" cy="7200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fr" sz="2200">
                <a:solidFill>
                  <a:schemeClr val="lt1"/>
                </a:solidFill>
                <a:latin typeface="Varela Round"/>
                <a:ea typeface="Varela Round"/>
                <a:cs typeface="Varela Round"/>
                <a:sym typeface="Varela Round"/>
              </a:rPr>
              <a:t>VLAN</a:t>
            </a:r>
            <a:endParaRPr sz="2200">
              <a:solidFill>
                <a:schemeClr val="lt1"/>
              </a:solidFill>
              <a:latin typeface="Varela Round"/>
              <a:ea typeface="Varela Round"/>
              <a:cs typeface="Varela Round"/>
              <a:sym typeface="Varela Round"/>
            </a:endParaRPr>
          </a:p>
        </p:txBody>
      </p:sp>
      <p:sp>
        <p:nvSpPr>
          <p:cNvPr id="614" name="Google Shape;614;p84"/>
          <p:cNvSpPr txBox="1"/>
          <p:nvPr/>
        </p:nvSpPr>
        <p:spPr>
          <a:xfrm>
            <a:off x="533000" y="1180613"/>
            <a:ext cx="8471100" cy="531300"/>
          </a:xfrm>
          <a:prstGeom prst="rect">
            <a:avLst/>
          </a:prstGeom>
          <a:noFill/>
          <a:ln>
            <a:noFill/>
          </a:ln>
        </p:spPr>
        <p:txBody>
          <a:bodyPr anchorCtr="0" anchor="t" bIns="0" lIns="0" spcFirstLastPara="1" rIns="0" wrap="square" tIns="0">
            <a:normAutofit lnSpcReduction="10000"/>
          </a:bodyPr>
          <a:lstStyle/>
          <a:p>
            <a:pPr indent="0" lvl="0" marL="0" rtl="0" algn="l">
              <a:spcBef>
                <a:spcPts val="0"/>
              </a:spcBef>
              <a:spcAft>
                <a:spcPts val="0"/>
              </a:spcAft>
              <a:buNone/>
            </a:pPr>
            <a:r>
              <a:rPr lang="fr" sz="3700">
                <a:solidFill>
                  <a:srgbClr val="F76C6C"/>
                </a:solidFill>
                <a:latin typeface="Varela Round"/>
                <a:ea typeface="Varela Round"/>
                <a:cs typeface="Varela Round"/>
                <a:sym typeface="Varela Round"/>
              </a:rPr>
              <a:t>IEEE 802.1Q</a:t>
            </a:r>
            <a:endParaRPr i="1" sz="3700">
              <a:solidFill>
                <a:srgbClr val="F76C6C"/>
              </a:solidFill>
              <a:latin typeface="Varela Round"/>
              <a:ea typeface="Varela Round"/>
              <a:cs typeface="Varela Round"/>
              <a:sym typeface="Varela Round"/>
            </a:endParaRPr>
          </a:p>
        </p:txBody>
      </p:sp>
      <p:sp>
        <p:nvSpPr>
          <p:cNvPr id="615" name="Google Shape;615;p84"/>
          <p:cNvSpPr txBox="1"/>
          <p:nvPr/>
        </p:nvSpPr>
        <p:spPr>
          <a:xfrm>
            <a:off x="591150" y="1931900"/>
            <a:ext cx="8253600" cy="1684200"/>
          </a:xfrm>
          <a:prstGeom prst="rect">
            <a:avLst/>
          </a:prstGeom>
          <a:noFill/>
          <a:ln>
            <a:noFill/>
          </a:ln>
        </p:spPr>
        <p:txBody>
          <a:bodyPr anchorCtr="0" anchor="ctr" bIns="0" lIns="0" spcFirstLastPara="1" rIns="0" wrap="square" tIns="0">
            <a:noAutofit/>
          </a:bodyPr>
          <a:lstStyle/>
          <a:p>
            <a:pPr indent="0" lvl="0" marL="0" rtl="0" algn="l">
              <a:lnSpc>
                <a:spcPct val="115000"/>
              </a:lnSpc>
              <a:spcBef>
                <a:spcPts val="0"/>
              </a:spcBef>
              <a:spcAft>
                <a:spcPts val="0"/>
              </a:spcAft>
              <a:buNone/>
            </a:pPr>
            <a:r>
              <a:rPr lang="fr" sz="1800">
                <a:solidFill>
                  <a:srgbClr val="3B424E"/>
                </a:solidFill>
                <a:latin typeface="Raleway"/>
                <a:ea typeface="Raleway"/>
                <a:cs typeface="Raleway"/>
                <a:sym typeface="Raleway"/>
              </a:rPr>
              <a:t>Pour des VLAN inter-switch (entre switch) : IEEE 802.1Q</a:t>
            </a:r>
            <a:endParaRPr sz="1800">
              <a:solidFill>
                <a:srgbClr val="3B424E"/>
              </a:solidFill>
              <a:latin typeface="Raleway"/>
              <a:ea typeface="Raleway"/>
              <a:cs typeface="Raleway"/>
              <a:sym typeface="Raleway"/>
            </a:endParaRPr>
          </a:p>
          <a:p>
            <a:pPr indent="-342900" lvl="0" marL="457200" rtl="0" algn="l">
              <a:lnSpc>
                <a:spcPct val="115000"/>
              </a:lnSpc>
              <a:spcBef>
                <a:spcPts val="0"/>
              </a:spcBef>
              <a:spcAft>
                <a:spcPts val="0"/>
              </a:spcAft>
              <a:buClr>
                <a:srgbClr val="3B424E"/>
              </a:buClr>
              <a:buSzPts val="1800"/>
              <a:buFont typeface="Raleway"/>
              <a:buChar char="-"/>
            </a:pPr>
            <a:r>
              <a:rPr lang="fr" sz="1800">
                <a:solidFill>
                  <a:srgbClr val="3B424E"/>
                </a:solidFill>
                <a:latin typeface="Raleway"/>
                <a:ea typeface="Raleway"/>
                <a:cs typeface="Raleway"/>
                <a:sym typeface="Raleway"/>
              </a:rPr>
              <a:t>Ajoute un entête (4 octets) après l'entête ethernet</a:t>
            </a:r>
            <a:endParaRPr sz="1800">
              <a:solidFill>
                <a:srgbClr val="3B424E"/>
              </a:solidFill>
              <a:latin typeface="Raleway"/>
              <a:ea typeface="Raleway"/>
              <a:cs typeface="Raleway"/>
              <a:sym typeface="Raleway"/>
            </a:endParaRPr>
          </a:p>
          <a:p>
            <a:pPr indent="-342900" lvl="0" marL="457200" rtl="0" algn="l">
              <a:lnSpc>
                <a:spcPct val="115000"/>
              </a:lnSpc>
              <a:spcBef>
                <a:spcPts val="0"/>
              </a:spcBef>
              <a:spcAft>
                <a:spcPts val="0"/>
              </a:spcAft>
              <a:buClr>
                <a:srgbClr val="3B424E"/>
              </a:buClr>
              <a:buSzPts val="1800"/>
              <a:buFont typeface="Raleway"/>
              <a:buChar char="-"/>
            </a:pPr>
            <a:r>
              <a:rPr lang="fr" sz="1800">
                <a:solidFill>
                  <a:srgbClr val="3B424E"/>
                </a:solidFill>
                <a:latin typeface="Raleway"/>
                <a:ea typeface="Raleway"/>
                <a:cs typeface="Raleway"/>
                <a:sym typeface="Raleway"/>
              </a:rPr>
              <a:t>2 octets Tag Protocol Identifier (EtherType de 802.1Q)</a:t>
            </a:r>
            <a:endParaRPr sz="1800">
              <a:solidFill>
                <a:srgbClr val="3B424E"/>
              </a:solidFill>
              <a:latin typeface="Raleway"/>
              <a:ea typeface="Raleway"/>
              <a:cs typeface="Raleway"/>
              <a:sym typeface="Raleway"/>
            </a:endParaRPr>
          </a:p>
          <a:p>
            <a:pPr indent="-342900" lvl="0" marL="457200" rtl="0" algn="l">
              <a:lnSpc>
                <a:spcPct val="115000"/>
              </a:lnSpc>
              <a:spcBef>
                <a:spcPts val="0"/>
              </a:spcBef>
              <a:spcAft>
                <a:spcPts val="0"/>
              </a:spcAft>
              <a:buClr>
                <a:srgbClr val="3B424E"/>
              </a:buClr>
              <a:buSzPts val="1800"/>
              <a:buFont typeface="Raleway"/>
              <a:buChar char="-"/>
            </a:pPr>
            <a:r>
              <a:rPr lang="fr" sz="1800">
                <a:solidFill>
                  <a:srgbClr val="3B424E"/>
                </a:solidFill>
                <a:latin typeface="Raleway"/>
                <a:ea typeface="Raleway"/>
                <a:cs typeface="Raleway"/>
                <a:sym typeface="Raleway"/>
              </a:rPr>
              <a:t>2 octets Tag Control Information - Information QoS (802.1p) + VLAN id</a:t>
            </a:r>
            <a:endParaRPr sz="1800">
              <a:solidFill>
                <a:srgbClr val="3B424E"/>
              </a:solidFill>
              <a:latin typeface="Raleway"/>
              <a:ea typeface="Raleway"/>
              <a:cs typeface="Raleway"/>
              <a:sym typeface="Raleway"/>
            </a:endParaRPr>
          </a:p>
        </p:txBody>
      </p:sp>
      <p:pic>
        <p:nvPicPr>
          <p:cNvPr id="616" name="Google Shape;616;p84"/>
          <p:cNvPicPr preferRelativeResize="0"/>
          <p:nvPr/>
        </p:nvPicPr>
        <p:blipFill>
          <a:blip r:embed="rId3">
            <a:alphaModFix/>
          </a:blip>
          <a:stretch>
            <a:fillRect/>
          </a:stretch>
        </p:blipFill>
        <p:spPr>
          <a:xfrm>
            <a:off x="914400" y="3712717"/>
            <a:ext cx="7315200" cy="133344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31"/>
          <p:cNvSpPr txBox="1"/>
          <p:nvPr/>
        </p:nvSpPr>
        <p:spPr>
          <a:xfrm>
            <a:off x="5653850" y="343200"/>
            <a:ext cx="3510000" cy="3600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fr">
                <a:solidFill>
                  <a:srgbClr val="FFFFFF"/>
                </a:solidFill>
                <a:latin typeface="Raleway Light"/>
                <a:ea typeface="Raleway Light"/>
                <a:cs typeface="Raleway Light"/>
                <a:sym typeface="Raleway Light"/>
              </a:rPr>
              <a:t>Le modèle en couche IEEE</a:t>
            </a:r>
            <a:endParaRPr>
              <a:solidFill>
                <a:srgbClr val="FFFFFF"/>
              </a:solidFill>
              <a:latin typeface="Raleway Light"/>
              <a:ea typeface="Raleway Light"/>
              <a:cs typeface="Raleway Light"/>
              <a:sym typeface="Raleway Light"/>
            </a:endParaRPr>
          </a:p>
        </p:txBody>
      </p:sp>
      <p:sp>
        <p:nvSpPr>
          <p:cNvPr id="156" name="Google Shape;156;p31"/>
          <p:cNvSpPr txBox="1"/>
          <p:nvPr/>
        </p:nvSpPr>
        <p:spPr>
          <a:xfrm>
            <a:off x="1323650" y="149750"/>
            <a:ext cx="4285500" cy="7200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fr" sz="2200">
                <a:solidFill>
                  <a:srgbClr val="FFFFFF"/>
                </a:solidFill>
                <a:latin typeface="Varela Round"/>
                <a:ea typeface="Varela Round"/>
                <a:cs typeface="Varela Round"/>
                <a:sym typeface="Varela Round"/>
              </a:rPr>
              <a:t>La norme ethernet</a:t>
            </a:r>
            <a:endParaRPr sz="2200">
              <a:solidFill>
                <a:srgbClr val="FFFFFF"/>
              </a:solidFill>
              <a:latin typeface="Varela Round"/>
              <a:ea typeface="Varela Round"/>
              <a:cs typeface="Varela Round"/>
              <a:sym typeface="Varela Round"/>
            </a:endParaRPr>
          </a:p>
        </p:txBody>
      </p:sp>
      <p:sp>
        <p:nvSpPr>
          <p:cNvPr id="157" name="Google Shape;157;p31"/>
          <p:cNvSpPr txBox="1"/>
          <p:nvPr/>
        </p:nvSpPr>
        <p:spPr>
          <a:xfrm>
            <a:off x="533000" y="1180613"/>
            <a:ext cx="8471100" cy="5313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fr" sz="3700">
                <a:solidFill>
                  <a:srgbClr val="F76C6C"/>
                </a:solidFill>
                <a:latin typeface="Varela Round"/>
                <a:ea typeface="Varela Round"/>
                <a:cs typeface="Varela Round"/>
                <a:sym typeface="Varela Round"/>
              </a:rPr>
              <a:t>Architecture en couche IEEE</a:t>
            </a:r>
            <a:endParaRPr sz="3700">
              <a:solidFill>
                <a:srgbClr val="F76C6C"/>
              </a:solidFill>
              <a:latin typeface="Varela Round"/>
              <a:ea typeface="Varela Round"/>
              <a:cs typeface="Varela Round"/>
              <a:sym typeface="Varela Round"/>
            </a:endParaRPr>
          </a:p>
        </p:txBody>
      </p:sp>
      <p:sp>
        <p:nvSpPr>
          <p:cNvPr id="158" name="Google Shape;158;p31"/>
          <p:cNvSpPr/>
          <p:nvPr/>
        </p:nvSpPr>
        <p:spPr>
          <a:xfrm>
            <a:off x="6294350" y="4113375"/>
            <a:ext cx="1761900" cy="476100"/>
          </a:xfrm>
          <a:prstGeom prst="rect">
            <a:avLst/>
          </a:prstGeom>
          <a:solidFill>
            <a:srgbClr val="F9979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chemeClr val="dk2"/>
                </a:solidFill>
                <a:latin typeface="Varela Round"/>
                <a:ea typeface="Varela Round"/>
                <a:cs typeface="Varela Round"/>
                <a:sym typeface="Varela Round"/>
              </a:rPr>
              <a:t>PHY</a:t>
            </a:r>
            <a:endParaRPr>
              <a:solidFill>
                <a:schemeClr val="dk2"/>
              </a:solidFill>
              <a:latin typeface="Varela Round"/>
              <a:ea typeface="Varela Round"/>
              <a:cs typeface="Varela Round"/>
              <a:sym typeface="Varela Round"/>
            </a:endParaRPr>
          </a:p>
        </p:txBody>
      </p:sp>
      <p:sp>
        <p:nvSpPr>
          <p:cNvPr id="159" name="Google Shape;159;p31"/>
          <p:cNvSpPr/>
          <p:nvPr/>
        </p:nvSpPr>
        <p:spPr>
          <a:xfrm>
            <a:off x="6294350" y="3637275"/>
            <a:ext cx="1761900" cy="476100"/>
          </a:xfrm>
          <a:prstGeom prst="rect">
            <a:avLst/>
          </a:prstGeom>
          <a:solidFill>
            <a:srgbClr val="F9979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chemeClr val="dk2"/>
                </a:solidFill>
                <a:latin typeface="Varela Round"/>
                <a:ea typeface="Varela Round"/>
                <a:cs typeface="Varela Round"/>
                <a:sym typeface="Varela Round"/>
              </a:rPr>
              <a:t>MAC</a:t>
            </a:r>
            <a:endParaRPr>
              <a:solidFill>
                <a:schemeClr val="dk2"/>
              </a:solidFill>
              <a:latin typeface="Varela Round"/>
              <a:ea typeface="Varela Round"/>
              <a:cs typeface="Varela Round"/>
              <a:sym typeface="Varela Round"/>
            </a:endParaRPr>
          </a:p>
        </p:txBody>
      </p:sp>
      <p:sp>
        <p:nvSpPr>
          <p:cNvPr id="160" name="Google Shape;160;p31"/>
          <p:cNvSpPr/>
          <p:nvPr/>
        </p:nvSpPr>
        <p:spPr>
          <a:xfrm>
            <a:off x="6294350" y="3161175"/>
            <a:ext cx="1761900" cy="476100"/>
          </a:xfrm>
          <a:prstGeom prst="rect">
            <a:avLst/>
          </a:prstGeom>
          <a:solidFill>
            <a:srgbClr val="F9979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chemeClr val="dk2"/>
                </a:solidFill>
                <a:latin typeface="Varela Round"/>
                <a:ea typeface="Varela Round"/>
                <a:cs typeface="Varela Round"/>
                <a:sym typeface="Varela Round"/>
              </a:rPr>
              <a:t>LLC</a:t>
            </a:r>
            <a:endParaRPr>
              <a:solidFill>
                <a:schemeClr val="dk2"/>
              </a:solidFill>
              <a:latin typeface="Varela Round"/>
              <a:ea typeface="Varela Round"/>
              <a:cs typeface="Varela Round"/>
              <a:sym typeface="Varela Round"/>
            </a:endParaRPr>
          </a:p>
        </p:txBody>
      </p:sp>
      <p:cxnSp>
        <p:nvCxnSpPr>
          <p:cNvPr id="161" name="Google Shape;161;p31"/>
          <p:cNvCxnSpPr/>
          <p:nvPr/>
        </p:nvCxnSpPr>
        <p:spPr>
          <a:xfrm>
            <a:off x="8176975" y="4148925"/>
            <a:ext cx="0" cy="405000"/>
          </a:xfrm>
          <a:prstGeom prst="straightConnector1">
            <a:avLst/>
          </a:prstGeom>
          <a:noFill/>
          <a:ln cap="flat" cmpd="sng" w="9525">
            <a:solidFill>
              <a:schemeClr val="dk2"/>
            </a:solidFill>
            <a:prstDash val="solid"/>
            <a:round/>
            <a:headEnd len="med" w="med" type="triangle"/>
            <a:tailEnd len="med" w="med" type="triangle"/>
          </a:ln>
        </p:spPr>
      </p:cxnSp>
      <p:sp>
        <p:nvSpPr>
          <p:cNvPr id="162" name="Google Shape;162;p31"/>
          <p:cNvSpPr txBox="1"/>
          <p:nvPr/>
        </p:nvSpPr>
        <p:spPr>
          <a:xfrm>
            <a:off x="8176975" y="4166775"/>
            <a:ext cx="10089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200">
                <a:solidFill>
                  <a:schemeClr val="dk2"/>
                </a:solidFill>
                <a:latin typeface="Varela Round"/>
                <a:ea typeface="Varela Round"/>
                <a:cs typeface="Varela Round"/>
                <a:sym typeface="Varela Round"/>
              </a:rPr>
              <a:t>Couche 1</a:t>
            </a:r>
            <a:endParaRPr sz="1200">
              <a:solidFill>
                <a:schemeClr val="dk2"/>
              </a:solidFill>
              <a:latin typeface="Varela Round"/>
              <a:ea typeface="Varela Round"/>
              <a:cs typeface="Varela Round"/>
              <a:sym typeface="Varela Round"/>
            </a:endParaRPr>
          </a:p>
        </p:txBody>
      </p:sp>
      <p:cxnSp>
        <p:nvCxnSpPr>
          <p:cNvPr id="163" name="Google Shape;163;p31"/>
          <p:cNvCxnSpPr/>
          <p:nvPr/>
        </p:nvCxnSpPr>
        <p:spPr>
          <a:xfrm>
            <a:off x="8173375" y="3168275"/>
            <a:ext cx="7200" cy="916500"/>
          </a:xfrm>
          <a:prstGeom prst="straightConnector1">
            <a:avLst/>
          </a:prstGeom>
          <a:noFill/>
          <a:ln cap="flat" cmpd="sng" w="9525">
            <a:solidFill>
              <a:schemeClr val="dk2"/>
            </a:solidFill>
            <a:prstDash val="solid"/>
            <a:round/>
            <a:headEnd len="med" w="med" type="triangle"/>
            <a:tailEnd len="med" w="med" type="triangle"/>
          </a:ln>
        </p:spPr>
      </p:cxnSp>
      <p:sp>
        <p:nvSpPr>
          <p:cNvPr id="164" name="Google Shape;164;p31"/>
          <p:cNvSpPr txBox="1"/>
          <p:nvPr/>
        </p:nvSpPr>
        <p:spPr>
          <a:xfrm>
            <a:off x="8173375" y="3441875"/>
            <a:ext cx="10089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200">
                <a:solidFill>
                  <a:schemeClr val="dk2"/>
                </a:solidFill>
                <a:latin typeface="Varela Round"/>
                <a:ea typeface="Varela Round"/>
                <a:cs typeface="Varela Round"/>
                <a:sym typeface="Varela Round"/>
              </a:rPr>
              <a:t>Couche 2</a:t>
            </a:r>
            <a:endParaRPr sz="1200">
              <a:solidFill>
                <a:schemeClr val="dk2"/>
              </a:solidFill>
              <a:latin typeface="Varela Round"/>
              <a:ea typeface="Varela Round"/>
              <a:cs typeface="Varela Round"/>
              <a:sym typeface="Varela Round"/>
            </a:endParaRPr>
          </a:p>
        </p:txBody>
      </p:sp>
      <p:sp>
        <p:nvSpPr>
          <p:cNvPr id="165" name="Google Shape;165;p31"/>
          <p:cNvSpPr txBox="1"/>
          <p:nvPr/>
        </p:nvSpPr>
        <p:spPr>
          <a:xfrm>
            <a:off x="614600" y="1960325"/>
            <a:ext cx="5615700" cy="3043200"/>
          </a:xfrm>
          <a:prstGeom prst="rect">
            <a:avLst/>
          </a:prstGeom>
          <a:noFill/>
          <a:ln>
            <a:noFill/>
          </a:ln>
        </p:spPr>
        <p:txBody>
          <a:bodyPr anchorCtr="0" anchor="ctr" bIns="0" lIns="0" spcFirstLastPara="1" rIns="0" wrap="square" tIns="0">
            <a:noAutofit/>
          </a:bodyPr>
          <a:lstStyle/>
          <a:p>
            <a:pPr indent="0" lvl="0" marL="0" rtl="0" algn="l">
              <a:lnSpc>
                <a:spcPct val="115000"/>
              </a:lnSpc>
              <a:spcBef>
                <a:spcPts val="0"/>
              </a:spcBef>
              <a:spcAft>
                <a:spcPts val="0"/>
              </a:spcAft>
              <a:buNone/>
            </a:pPr>
            <a:r>
              <a:rPr lang="fr" sz="1800">
                <a:solidFill>
                  <a:srgbClr val="3B424E"/>
                </a:solidFill>
                <a:latin typeface="Raleway"/>
                <a:ea typeface="Raleway"/>
                <a:cs typeface="Raleway"/>
                <a:sym typeface="Raleway"/>
              </a:rPr>
              <a:t>Définie par IEEE 802 et commune aux protocole IEEE</a:t>
            </a:r>
            <a:endParaRPr sz="1800">
              <a:solidFill>
                <a:srgbClr val="3B424E"/>
              </a:solidFill>
              <a:latin typeface="Raleway"/>
              <a:ea typeface="Raleway"/>
              <a:cs typeface="Raleway"/>
              <a:sym typeface="Raleway"/>
            </a:endParaRPr>
          </a:p>
          <a:p>
            <a:pPr indent="-342900" lvl="0" marL="457200" rtl="0" algn="l">
              <a:lnSpc>
                <a:spcPct val="115000"/>
              </a:lnSpc>
              <a:spcBef>
                <a:spcPts val="0"/>
              </a:spcBef>
              <a:spcAft>
                <a:spcPts val="0"/>
              </a:spcAft>
              <a:buClr>
                <a:srgbClr val="3B424E"/>
              </a:buClr>
              <a:buSzPts val="1800"/>
              <a:buFont typeface="Raleway"/>
              <a:buChar char="-"/>
            </a:pPr>
            <a:r>
              <a:rPr lang="fr" sz="1800">
                <a:solidFill>
                  <a:srgbClr val="3B424E"/>
                </a:solidFill>
                <a:latin typeface="Raleway"/>
                <a:ea typeface="Raleway"/>
                <a:cs typeface="Raleway"/>
                <a:sym typeface="Raleway"/>
              </a:rPr>
              <a:t>Une couche PHY (physique 1)</a:t>
            </a:r>
            <a:endParaRPr sz="1800">
              <a:solidFill>
                <a:srgbClr val="3B424E"/>
              </a:solidFill>
              <a:latin typeface="Raleway"/>
              <a:ea typeface="Raleway"/>
              <a:cs typeface="Raleway"/>
              <a:sym typeface="Raleway"/>
            </a:endParaRPr>
          </a:p>
          <a:p>
            <a:pPr indent="-342900" lvl="0" marL="457200" rtl="0" algn="l">
              <a:lnSpc>
                <a:spcPct val="115000"/>
              </a:lnSpc>
              <a:spcBef>
                <a:spcPts val="0"/>
              </a:spcBef>
              <a:spcAft>
                <a:spcPts val="0"/>
              </a:spcAft>
              <a:buClr>
                <a:srgbClr val="3B424E"/>
              </a:buClr>
              <a:buSzPts val="1800"/>
              <a:buFont typeface="Raleway"/>
              <a:buChar char="-"/>
            </a:pPr>
            <a:r>
              <a:rPr lang="fr" sz="1800">
                <a:solidFill>
                  <a:srgbClr val="3B424E"/>
                </a:solidFill>
                <a:latin typeface="Raleway"/>
                <a:ea typeface="Raleway"/>
                <a:cs typeface="Raleway"/>
                <a:sym typeface="Raleway"/>
              </a:rPr>
              <a:t>Une couche Liaison (2) séparée en</a:t>
            </a:r>
            <a:endParaRPr sz="1800">
              <a:solidFill>
                <a:srgbClr val="3B424E"/>
              </a:solidFill>
              <a:latin typeface="Raleway"/>
              <a:ea typeface="Raleway"/>
              <a:cs typeface="Raleway"/>
              <a:sym typeface="Raleway"/>
            </a:endParaRPr>
          </a:p>
          <a:p>
            <a:pPr indent="-342900" lvl="1" marL="914400" rtl="0" algn="l">
              <a:lnSpc>
                <a:spcPct val="115000"/>
              </a:lnSpc>
              <a:spcBef>
                <a:spcPts val="0"/>
              </a:spcBef>
              <a:spcAft>
                <a:spcPts val="0"/>
              </a:spcAft>
              <a:buClr>
                <a:srgbClr val="3B424E"/>
              </a:buClr>
              <a:buSzPts val="1800"/>
              <a:buFont typeface="Raleway"/>
              <a:buChar char="-"/>
            </a:pPr>
            <a:r>
              <a:rPr lang="fr" sz="1800">
                <a:solidFill>
                  <a:srgbClr val="3B424E"/>
                </a:solidFill>
                <a:latin typeface="Raleway"/>
                <a:ea typeface="Raleway"/>
                <a:cs typeface="Raleway"/>
                <a:sym typeface="Raleway"/>
              </a:rPr>
              <a:t>Une sous couche MAC (Medium Access Control) spécifique à chaque protocole</a:t>
            </a:r>
            <a:endParaRPr sz="1800">
              <a:solidFill>
                <a:srgbClr val="3B424E"/>
              </a:solidFill>
              <a:latin typeface="Raleway"/>
              <a:ea typeface="Raleway"/>
              <a:cs typeface="Raleway"/>
              <a:sym typeface="Raleway"/>
            </a:endParaRPr>
          </a:p>
          <a:p>
            <a:pPr indent="-342900" lvl="1" marL="914400" rtl="0" algn="l">
              <a:lnSpc>
                <a:spcPct val="115000"/>
              </a:lnSpc>
              <a:spcBef>
                <a:spcPts val="0"/>
              </a:spcBef>
              <a:spcAft>
                <a:spcPts val="0"/>
              </a:spcAft>
              <a:buClr>
                <a:srgbClr val="3B424E"/>
              </a:buClr>
              <a:buSzPts val="1800"/>
              <a:buFont typeface="Raleway"/>
              <a:buChar char="-"/>
            </a:pPr>
            <a:r>
              <a:rPr lang="fr" sz="1800">
                <a:solidFill>
                  <a:srgbClr val="3B424E"/>
                </a:solidFill>
                <a:latin typeface="Raleway"/>
                <a:ea typeface="Raleway"/>
                <a:cs typeface="Raleway"/>
                <a:sym typeface="Raleway"/>
              </a:rPr>
              <a:t>Une sous couche LLC (Logical Link Control) commune </a:t>
            </a:r>
            <a:r>
              <a:rPr lang="fr" sz="1800">
                <a:solidFill>
                  <a:srgbClr val="3B424E"/>
                </a:solidFill>
                <a:latin typeface="Raleway"/>
                <a:ea typeface="Raleway"/>
                <a:cs typeface="Raleway"/>
                <a:sym typeface="Raleway"/>
              </a:rPr>
              <a:t>à tous les protocoles IEEE</a:t>
            </a:r>
            <a:endParaRPr sz="1800">
              <a:solidFill>
                <a:srgbClr val="3B424E"/>
              </a:solidFill>
              <a:latin typeface="Raleway"/>
              <a:ea typeface="Raleway"/>
              <a:cs typeface="Raleway"/>
              <a:sym typeface="Raleway"/>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0" name="Shape 620"/>
        <p:cNvGrpSpPr/>
        <p:nvPr/>
      </p:nvGrpSpPr>
      <p:grpSpPr>
        <a:xfrm>
          <a:off x="0" y="0"/>
          <a:ext cx="0" cy="0"/>
          <a:chOff x="0" y="0"/>
          <a:chExt cx="0" cy="0"/>
        </a:xfrm>
      </p:grpSpPr>
      <p:sp>
        <p:nvSpPr>
          <p:cNvPr id="621" name="Google Shape;621;p85"/>
          <p:cNvSpPr txBox="1"/>
          <p:nvPr/>
        </p:nvSpPr>
        <p:spPr>
          <a:xfrm>
            <a:off x="5653850" y="343200"/>
            <a:ext cx="3510000" cy="3600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fr">
                <a:solidFill>
                  <a:srgbClr val="FFFFFF"/>
                </a:solidFill>
                <a:latin typeface="Raleway Light"/>
                <a:ea typeface="Raleway Light"/>
                <a:cs typeface="Raleway Light"/>
                <a:sym typeface="Raleway Light"/>
              </a:rPr>
              <a:t>Communication entre switch</a:t>
            </a:r>
            <a:endParaRPr>
              <a:solidFill>
                <a:srgbClr val="FFFFFF"/>
              </a:solidFill>
              <a:latin typeface="Raleway Light"/>
              <a:ea typeface="Raleway Light"/>
              <a:cs typeface="Raleway Light"/>
              <a:sym typeface="Raleway Light"/>
            </a:endParaRPr>
          </a:p>
        </p:txBody>
      </p:sp>
      <p:sp>
        <p:nvSpPr>
          <p:cNvPr id="622" name="Google Shape;622;p85"/>
          <p:cNvSpPr txBox="1"/>
          <p:nvPr/>
        </p:nvSpPr>
        <p:spPr>
          <a:xfrm>
            <a:off x="1323650" y="149750"/>
            <a:ext cx="4285500" cy="7200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fr" sz="2200">
                <a:solidFill>
                  <a:schemeClr val="lt1"/>
                </a:solidFill>
                <a:latin typeface="Varela Round"/>
                <a:ea typeface="Varela Round"/>
                <a:cs typeface="Varela Round"/>
                <a:sym typeface="Varela Round"/>
              </a:rPr>
              <a:t>VLAN</a:t>
            </a:r>
            <a:endParaRPr sz="2200">
              <a:solidFill>
                <a:schemeClr val="lt1"/>
              </a:solidFill>
              <a:latin typeface="Varela Round"/>
              <a:ea typeface="Varela Round"/>
              <a:cs typeface="Varela Round"/>
              <a:sym typeface="Varela Round"/>
            </a:endParaRPr>
          </a:p>
        </p:txBody>
      </p:sp>
      <p:sp>
        <p:nvSpPr>
          <p:cNvPr id="623" name="Google Shape;623;p85"/>
          <p:cNvSpPr txBox="1"/>
          <p:nvPr/>
        </p:nvSpPr>
        <p:spPr>
          <a:xfrm>
            <a:off x="533000" y="1180613"/>
            <a:ext cx="8471100" cy="531300"/>
          </a:xfrm>
          <a:prstGeom prst="rect">
            <a:avLst/>
          </a:prstGeom>
          <a:noFill/>
          <a:ln>
            <a:noFill/>
          </a:ln>
        </p:spPr>
        <p:txBody>
          <a:bodyPr anchorCtr="0" anchor="t" bIns="0" lIns="0" spcFirstLastPara="1" rIns="0" wrap="square" tIns="0">
            <a:normAutofit lnSpcReduction="10000"/>
          </a:bodyPr>
          <a:lstStyle/>
          <a:p>
            <a:pPr indent="0" lvl="0" marL="0" rtl="0" algn="l">
              <a:spcBef>
                <a:spcPts val="0"/>
              </a:spcBef>
              <a:spcAft>
                <a:spcPts val="0"/>
              </a:spcAft>
              <a:buNone/>
            </a:pPr>
            <a:r>
              <a:rPr lang="fr" sz="3700">
                <a:solidFill>
                  <a:srgbClr val="F76C6C"/>
                </a:solidFill>
                <a:latin typeface="Varela Round"/>
                <a:ea typeface="Varela Round"/>
                <a:cs typeface="Varela Round"/>
                <a:sym typeface="Varela Round"/>
              </a:rPr>
              <a:t>VLAN inter switch</a:t>
            </a:r>
            <a:endParaRPr i="1" sz="3700">
              <a:solidFill>
                <a:srgbClr val="F76C6C"/>
              </a:solidFill>
              <a:latin typeface="Varela Round"/>
              <a:ea typeface="Varela Round"/>
              <a:cs typeface="Varela Round"/>
              <a:sym typeface="Varela Round"/>
            </a:endParaRPr>
          </a:p>
        </p:txBody>
      </p:sp>
      <p:sp>
        <p:nvSpPr>
          <p:cNvPr id="624" name="Google Shape;624;p85"/>
          <p:cNvSpPr txBox="1"/>
          <p:nvPr/>
        </p:nvSpPr>
        <p:spPr>
          <a:xfrm>
            <a:off x="591150" y="1931900"/>
            <a:ext cx="7961700" cy="3043200"/>
          </a:xfrm>
          <a:prstGeom prst="rect">
            <a:avLst/>
          </a:prstGeom>
          <a:noFill/>
          <a:ln>
            <a:noFill/>
          </a:ln>
        </p:spPr>
        <p:txBody>
          <a:bodyPr anchorCtr="0" anchor="ctr" bIns="0" lIns="0" spcFirstLastPara="1" rIns="0" wrap="square" tIns="0">
            <a:noAutofit/>
          </a:bodyPr>
          <a:lstStyle/>
          <a:p>
            <a:pPr indent="0" lvl="0" marL="0" rtl="0" algn="l">
              <a:lnSpc>
                <a:spcPct val="115000"/>
              </a:lnSpc>
              <a:spcBef>
                <a:spcPts val="0"/>
              </a:spcBef>
              <a:spcAft>
                <a:spcPts val="0"/>
              </a:spcAft>
              <a:buNone/>
            </a:pPr>
            <a:r>
              <a:rPr lang="fr" sz="1800">
                <a:solidFill>
                  <a:srgbClr val="3B424E"/>
                </a:solidFill>
                <a:latin typeface="Raleway"/>
                <a:ea typeface="Raleway"/>
                <a:cs typeface="Raleway"/>
                <a:sym typeface="Raleway"/>
              </a:rPr>
              <a:t>Ces trames 802.1Q ne circulent que sur les liens inter switch</a:t>
            </a:r>
            <a:endParaRPr sz="1800">
              <a:solidFill>
                <a:srgbClr val="3B424E"/>
              </a:solidFill>
              <a:latin typeface="Raleway"/>
              <a:ea typeface="Raleway"/>
              <a:cs typeface="Raleway"/>
              <a:sym typeface="Raleway"/>
            </a:endParaRPr>
          </a:p>
          <a:p>
            <a:pPr indent="-342900" lvl="0" marL="457200" rtl="0" algn="l">
              <a:lnSpc>
                <a:spcPct val="115000"/>
              </a:lnSpc>
              <a:spcBef>
                <a:spcPts val="0"/>
              </a:spcBef>
              <a:spcAft>
                <a:spcPts val="0"/>
              </a:spcAft>
              <a:buClr>
                <a:srgbClr val="3B424E"/>
              </a:buClr>
              <a:buSzPts val="1800"/>
              <a:buFont typeface="Raleway"/>
              <a:buChar char="-"/>
            </a:pPr>
            <a:r>
              <a:rPr lang="fr" sz="1800">
                <a:solidFill>
                  <a:srgbClr val="3B424E"/>
                </a:solidFill>
                <a:latin typeface="Raleway"/>
                <a:ea typeface="Raleway"/>
                <a:cs typeface="Raleway"/>
                <a:sym typeface="Raleway"/>
              </a:rPr>
              <a:t>Le switch </a:t>
            </a:r>
            <a:r>
              <a:rPr lang="fr" sz="1800">
                <a:solidFill>
                  <a:srgbClr val="3B424E"/>
                </a:solidFill>
                <a:latin typeface="Raleway"/>
                <a:ea typeface="Raleway"/>
                <a:cs typeface="Raleway"/>
                <a:sym typeface="Raleway"/>
              </a:rPr>
              <a:t>ajoute</a:t>
            </a:r>
            <a:r>
              <a:rPr lang="fr" sz="1800">
                <a:solidFill>
                  <a:srgbClr val="3B424E"/>
                </a:solidFill>
                <a:latin typeface="Raleway"/>
                <a:ea typeface="Raleway"/>
                <a:cs typeface="Raleway"/>
                <a:sym typeface="Raleway"/>
              </a:rPr>
              <a:t> cet entête en fonction du port </a:t>
            </a:r>
            <a:r>
              <a:rPr lang="fr" sz="1800">
                <a:solidFill>
                  <a:srgbClr val="3B424E"/>
                </a:solidFill>
                <a:latin typeface="Raleway"/>
                <a:ea typeface="Raleway"/>
                <a:cs typeface="Raleway"/>
                <a:sym typeface="Raleway"/>
              </a:rPr>
              <a:t>émetteur</a:t>
            </a:r>
            <a:r>
              <a:rPr lang="fr" sz="1800">
                <a:solidFill>
                  <a:srgbClr val="3B424E"/>
                </a:solidFill>
                <a:latin typeface="Raleway"/>
                <a:ea typeface="Raleway"/>
                <a:cs typeface="Raleway"/>
                <a:sym typeface="Raleway"/>
              </a:rPr>
              <a:t> (et du VLAN auquel il appartient)</a:t>
            </a:r>
            <a:endParaRPr sz="1800">
              <a:solidFill>
                <a:srgbClr val="3B424E"/>
              </a:solidFill>
              <a:latin typeface="Raleway"/>
              <a:ea typeface="Raleway"/>
              <a:cs typeface="Raleway"/>
              <a:sym typeface="Raleway"/>
            </a:endParaRPr>
          </a:p>
          <a:p>
            <a:pPr indent="-342900" lvl="0" marL="457200" rtl="0" algn="l">
              <a:lnSpc>
                <a:spcPct val="115000"/>
              </a:lnSpc>
              <a:spcBef>
                <a:spcPts val="0"/>
              </a:spcBef>
              <a:spcAft>
                <a:spcPts val="0"/>
              </a:spcAft>
              <a:buClr>
                <a:srgbClr val="3B424E"/>
              </a:buClr>
              <a:buSzPts val="1800"/>
              <a:buFont typeface="Raleway"/>
              <a:buChar char="-"/>
            </a:pPr>
            <a:r>
              <a:rPr lang="fr" sz="1800">
                <a:solidFill>
                  <a:srgbClr val="3B424E"/>
                </a:solidFill>
                <a:latin typeface="Raleway"/>
                <a:ea typeface="Raleway"/>
                <a:cs typeface="Raleway"/>
                <a:sym typeface="Raleway"/>
              </a:rPr>
              <a:t>Re-calcul le CRC</a:t>
            </a:r>
            <a:endParaRPr sz="1800">
              <a:solidFill>
                <a:srgbClr val="3B424E"/>
              </a:solidFill>
              <a:latin typeface="Raleway"/>
              <a:ea typeface="Raleway"/>
              <a:cs typeface="Raleway"/>
              <a:sym typeface="Raleway"/>
            </a:endParaRPr>
          </a:p>
          <a:p>
            <a:pPr indent="0" lvl="0" marL="0" rtl="0" algn="l">
              <a:lnSpc>
                <a:spcPct val="115000"/>
              </a:lnSpc>
              <a:spcBef>
                <a:spcPts val="0"/>
              </a:spcBef>
              <a:spcAft>
                <a:spcPts val="0"/>
              </a:spcAft>
              <a:buNone/>
            </a:pPr>
            <a:r>
              <a:rPr lang="fr" sz="1800">
                <a:solidFill>
                  <a:srgbClr val="3B424E"/>
                </a:solidFill>
                <a:latin typeface="Raleway"/>
                <a:ea typeface="Raleway"/>
                <a:cs typeface="Raleway"/>
                <a:sym typeface="Raleway"/>
              </a:rPr>
              <a:t>À </a:t>
            </a:r>
            <a:r>
              <a:rPr lang="fr" sz="1800">
                <a:solidFill>
                  <a:srgbClr val="3B424E"/>
                </a:solidFill>
                <a:latin typeface="Raleway"/>
                <a:ea typeface="Raleway"/>
                <a:cs typeface="Raleway"/>
                <a:sym typeface="Raleway"/>
              </a:rPr>
              <a:t>réception</a:t>
            </a:r>
            <a:r>
              <a:rPr lang="fr" sz="1800">
                <a:solidFill>
                  <a:srgbClr val="3B424E"/>
                </a:solidFill>
                <a:latin typeface="Raleway"/>
                <a:ea typeface="Raleway"/>
                <a:cs typeface="Raleway"/>
                <a:sym typeface="Raleway"/>
              </a:rPr>
              <a:t> le switch ôte cet </a:t>
            </a:r>
            <a:r>
              <a:rPr lang="fr" sz="1800">
                <a:solidFill>
                  <a:srgbClr val="3B424E"/>
                </a:solidFill>
                <a:latin typeface="Raleway"/>
                <a:ea typeface="Raleway"/>
                <a:cs typeface="Raleway"/>
                <a:sym typeface="Raleway"/>
              </a:rPr>
              <a:t>en tête</a:t>
            </a:r>
            <a:r>
              <a:rPr lang="fr" sz="1800">
                <a:solidFill>
                  <a:srgbClr val="3B424E"/>
                </a:solidFill>
                <a:latin typeface="Raleway"/>
                <a:ea typeface="Raleway"/>
                <a:cs typeface="Raleway"/>
                <a:sym typeface="Raleway"/>
              </a:rPr>
              <a:t> avant de transmettre à la destination (et re-calcul à nouveau le CRC)</a:t>
            </a:r>
            <a:endParaRPr sz="1800">
              <a:solidFill>
                <a:srgbClr val="3B424E"/>
              </a:solidFill>
              <a:latin typeface="Raleway"/>
              <a:ea typeface="Raleway"/>
              <a:cs typeface="Raleway"/>
              <a:sym typeface="Raleway"/>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8" name="Shape 628"/>
        <p:cNvGrpSpPr/>
        <p:nvPr/>
      </p:nvGrpSpPr>
      <p:grpSpPr>
        <a:xfrm>
          <a:off x="0" y="0"/>
          <a:ext cx="0" cy="0"/>
          <a:chOff x="0" y="0"/>
          <a:chExt cx="0" cy="0"/>
        </a:xfrm>
      </p:grpSpPr>
      <p:sp>
        <p:nvSpPr>
          <p:cNvPr id="629" name="Google Shape;629;p86"/>
          <p:cNvSpPr txBox="1"/>
          <p:nvPr/>
        </p:nvSpPr>
        <p:spPr>
          <a:xfrm>
            <a:off x="5653850" y="343200"/>
            <a:ext cx="3510000" cy="3600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fr">
                <a:solidFill>
                  <a:srgbClr val="FFFFFF"/>
                </a:solidFill>
                <a:latin typeface="Raleway Light"/>
                <a:ea typeface="Raleway Light"/>
                <a:cs typeface="Raleway Light"/>
                <a:sym typeface="Raleway Light"/>
              </a:rPr>
              <a:t>Juste avant de finir</a:t>
            </a:r>
            <a:endParaRPr>
              <a:solidFill>
                <a:srgbClr val="FFFFFF"/>
              </a:solidFill>
              <a:latin typeface="Raleway Light"/>
              <a:ea typeface="Raleway Light"/>
              <a:cs typeface="Raleway Light"/>
              <a:sym typeface="Raleway Light"/>
            </a:endParaRPr>
          </a:p>
        </p:txBody>
      </p:sp>
      <p:sp>
        <p:nvSpPr>
          <p:cNvPr id="630" name="Google Shape;630;p86"/>
          <p:cNvSpPr txBox="1"/>
          <p:nvPr/>
        </p:nvSpPr>
        <p:spPr>
          <a:xfrm>
            <a:off x="1323650" y="149750"/>
            <a:ext cx="4285500" cy="7200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fr" sz="2200">
                <a:solidFill>
                  <a:schemeClr val="lt1"/>
                </a:solidFill>
                <a:latin typeface="Varela Round"/>
                <a:ea typeface="Varela Round"/>
                <a:cs typeface="Varela Round"/>
                <a:sym typeface="Varela Round"/>
              </a:rPr>
              <a:t>Évolutions d'ethernet</a:t>
            </a:r>
            <a:endParaRPr sz="2200">
              <a:solidFill>
                <a:schemeClr val="lt1"/>
              </a:solidFill>
              <a:latin typeface="Varela Round"/>
              <a:ea typeface="Varela Round"/>
              <a:cs typeface="Varela Round"/>
              <a:sym typeface="Varela Round"/>
            </a:endParaRPr>
          </a:p>
        </p:txBody>
      </p:sp>
      <p:sp>
        <p:nvSpPr>
          <p:cNvPr id="631" name="Google Shape;631;p86"/>
          <p:cNvSpPr txBox="1"/>
          <p:nvPr/>
        </p:nvSpPr>
        <p:spPr>
          <a:xfrm>
            <a:off x="533000" y="1180613"/>
            <a:ext cx="8471100" cy="531300"/>
          </a:xfrm>
          <a:prstGeom prst="rect">
            <a:avLst/>
          </a:prstGeom>
          <a:noFill/>
          <a:ln>
            <a:noFill/>
          </a:ln>
        </p:spPr>
        <p:txBody>
          <a:bodyPr anchorCtr="0" anchor="t" bIns="0" lIns="0" spcFirstLastPara="1" rIns="0" wrap="square" tIns="0">
            <a:normAutofit lnSpcReduction="10000"/>
          </a:bodyPr>
          <a:lstStyle/>
          <a:p>
            <a:pPr indent="0" lvl="0" marL="0" rtl="0" algn="l">
              <a:spcBef>
                <a:spcPts val="0"/>
              </a:spcBef>
              <a:spcAft>
                <a:spcPts val="0"/>
              </a:spcAft>
              <a:buNone/>
            </a:pPr>
            <a:r>
              <a:rPr lang="fr" sz="3700">
                <a:solidFill>
                  <a:srgbClr val="F76C6C"/>
                </a:solidFill>
                <a:latin typeface="Varela Round"/>
                <a:ea typeface="Varela Round"/>
                <a:cs typeface="Varela Round"/>
                <a:sym typeface="Varela Round"/>
              </a:rPr>
              <a:t>Autres extensions notables</a:t>
            </a:r>
            <a:endParaRPr i="1" sz="3700">
              <a:solidFill>
                <a:srgbClr val="F76C6C"/>
              </a:solidFill>
              <a:latin typeface="Varela Round"/>
              <a:ea typeface="Varela Round"/>
              <a:cs typeface="Varela Round"/>
              <a:sym typeface="Varela Round"/>
            </a:endParaRPr>
          </a:p>
        </p:txBody>
      </p:sp>
      <p:sp>
        <p:nvSpPr>
          <p:cNvPr id="632" name="Google Shape;632;p86"/>
          <p:cNvSpPr txBox="1"/>
          <p:nvPr/>
        </p:nvSpPr>
        <p:spPr>
          <a:xfrm>
            <a:off x="591150" y="1931900"/>
            <a:ext cx="7961700" cy="3043200"/>
          </a:xfrm>
          <a:prstGeom prst="rect">
            <a:avLst/>
          </a:prstGeom>
          <a:noFill/>
          <a:ln>
            <a:noFill/>
          </a:ln>
        </p:spPr>
        <p:txBody>
          <a:bodyPr anchorCtr="0" anchor="ctr" bIns="0" lIns="0" spcFirstLastPara="1" rIns="0" wrap="square" tIns="0">
            <a:noAutofit/>
          </a:bodyPr>
          <a:lstStyle/>
          <a:p>
            <a:pPr indent="0" lvl="0" marL="0" rtl="0" algn="l">
              <a:lnSpc>
                <a:spcPct val="115000"/>
              </a:lnSpc>
              <a:spcBef>
                <a:spcPts val="0"/>
              </a:spcBef>
              <a:spcAft>
                <a:spcPts val="0"/>
              </a:spcAft>
              <a:buNone/>
            </a:pPr>
            <a:r>
              <a:rPr lang="fr" sz="1800">
                <a:solidFill>
                  <a:srgbClr val="3B424E"/>
                </a:solidFill>
                <a:latin typeface="Raleway"/>
                <a:ea typeface="Raleway"/>
                <a:cs typeface="Raleway"/>
                <a:sym typeface="Raleway"/>
              </a:rPr>
              <a:t>Autonégociation (apparu avec Fast Ethernet 100 Mbps) :</a:t>
            </a:r>
            <a:endParaRPr sz="1800">
              <a:solidFill>
                <a:srgbClr val="3B424E"/>
              </a:solidFill>
              <a:latin typeface="Raleway"/>
              <a:ea typeface="Raleway"/>
              <a:cs typeface="Raleway"/>
              <a:sym typeface="Raleway"/>
            </a:endParaRPr>
          </a:p>
          <a:p>
            <a:pPr indent="-342900" lvl="0" marL="457200" rtl="0" algn="l">
              <a:lnSpc>
                <a:spcPct val="115000"/>
              </a:lnSpc>
              <a:spcBef>
                <a:spcPts val="0"/>
              </a:spcBef>
              <a:spcAft>
                <a:spcPts val="0"/>
              </a:spcAft>
              <a:buClr>
                <a:srgbClr val="3B424E"/>
              </a:buClr>
              <a:buSzPts val="1800"/>
              <a:buFont typeface="Raleway"/>
              <a:buChar char="-"/>
            </a:pPr>
            <a:r>
              <a:rPr lang="fr" sz="1800">
                <a:solidFill>
                  <a:srgbClr val="3B424E"/>
                </a:solidFill>
                <a:latin typeface="Raleway"/>
                <a:ea typeface="Raleway"/>
                <a:cs typeface="Raleway"/>
                <a:sym typeface="Raleway"/>
              </a:rPr>
              <a:t>Les cartes négocient le débit et le duplex (half/full)</a:t>
            </a:r>
            <a:endParaRPr sz="1800">
              <a:solidFill>
                <a:srgbClr val="3B424E"/>
              </a:solidFill>
              <a:latin typeface="Raleway"/>
              <a:ea typeface="Raleway"/>
              <a:cs typeface="Raleway"/>
              <a:sym typeface="Raleway"/>
            </a:endParaRPr>
          </a:p>
          <a:p>
            <a:pPr indent="0" lvl="0" marL="0" rtl="0" algn="l">
              <a:lnSpc>
                <a:spcPct val="115000"/>
              </a:lnSpc>
              <a:spcBef>
                <a:spcPts val="0"/>
              </a:spcBef>
              <a:spcAft>
                <a:spcPts val="0"/>
              </a:spcAft>
              <a:buNone/>
            </a:pPr>
            <a:r>
              <a:rPr lang="fr" sz="1800" u="sng">
                <a:solidFill>
                  <a:schemeClr val="hlink"/>
                </a:solidFill>
                <a:latin typeface="Raleway"/>
                <a:ea typeface="Raleway"/>
                <a:cs typeface="Raleway"/>
                <a:sym typeface="Raleway"/>
                <a:hlinkClick r:id="rId3"/>
              </a:rPr>
              <a:t>Power over Ethernet (PoE)</a:t>
            </a:r>
            <a:r>
              <a:rPr lang="fr" sz="1800">
                <a:solidFill>
                  <a:srgbClr val="3B424E"/>
                </a:solidFill>
                <a:latin typeface="Raleway"/>
                <a:ea typeface="Raleway"/>
                <a:cs typeface="Raleway"/>
                <a:sym typeface="Raleway"/>
              </a:rPr>
              <a:t> :</a:t>
            </a:r>
            <a:endParaRPr sz="1800">
              <a:solidFill>
                <a:srgbClr val="3B424E"/>
              </a:solidFill>
              <a:latin typeface="Raleway"/>
              <a:ea typeface="Raleway"/>
              <a:cs typeface="Raleway"/>
              <a:sym typeface="Raleway"/>
            </a:endParaRPr>
          </a:p>
          <a:p>
            <a:pPr indent="-342900" lvl="0" marL="457200" rtl="0" algn="l">
              <a:lnSpc>
                <a:spcPct val="115000"/>
              </a:lnSpc>
              <a:spcBef>
                <a:spcPts val="0"/>
              </a:spcBef>
              <a:spcAft>
                <a:spcPts val="0"/>
              </a:spcAft>
              <a:buClr>
                <a:srgbClr val="3B424E"/>
              </a:buClr>
              <a:buSzPts val="1800"/>
              <a:buFont typeface="Raleway"/>
              <a:buChar char="-"/>
            </a:pPr>
            <a:r>
              <a:rPr lang="fr" sz="1800">
                <a:solidFill>
                  <a:srgbClr val="3B424E"/>
                </a:solidFill>
                <a:latin typeface="Raleway"/>
                <a:ea typeface="Raleway"/>
                <a:cs typeface="Raleway"/>
                <a:sym typeface="Raleway"/>
              </a:rPr>
              <a:t>Permet l'alimentation </a:t>
            </a:r>
            <a:r>
              <a:rPr lang="fr" sz="1800">
                <a:solidFill>
                  <a:srgbClr val="3B424E"/>
                </a:solidFill>
                <a:latin typeface="Raleway"/>
                <a:ea typeface="Raleway"/>
                <a:cs typeface="Raleway"/>
                <a:sym typeface="Raleway"/>
              </a:rPr>
              <a:t>électrique</a:t>
            </a:r>
            <a:r>
              <a:rPr lang="fr" sz="1800">
                <a:solidFill>
                  <a:srgbClr val="3B424E"/>
                </a:solidFill>
                <a:latin typeface="Raleway"/>
                <a:ea typeface="Raleway"/>
                <a:cs typeface="Raleway"/>
                <a:sym typeface="Raleway"/>
              </a:rPr>
              <a:t> via les câbles ethernet</a:t>
            </a:r>
            <a:endParaRPr sz="1800">
              <a:solidFill>
                <a:srgbClr val="3B424E"/>
              </a:solidFill>
              <a:latin typeface="Raleway"/>
              <a:ea typeface="Raleway"/>
              <a:cs typeface="Raleway"/>
              <a:sym typeface="Raleway"/>
            </a:endParaRPr>
          </a:p>
          <a:p>
            <a:pPr indent="0" lvl="0" marL="0" rtl="0" algn="l">
              <a:lnSpc>
                <a:spcPct val="115000"/>
              </a:lnSpc>
              <a:spcBef>
                <a:spcPts val="0"/>
              </a:spcBef>
              <a:spcAft>
                <a:spcPts val="0"/>
              </a:spcAft>
              <a:buNone/>
            </a:pPr>
            <a:r>
              <a:rPr lang="fr" sz="1800">
                <a:solidFill>
                  <a:srgbClr val="3B424E"/>
                </a:solidFill>
                <a:latin typeface="Raleway"/>
                <a:ea typeface="Raleway"/>
                <a:cs typeface="Raleway"/>
                <a:sym typeface="Raleway"/>
              </a:rPr>
              <a:t>Les </a:t>
            </a:r>
            <a:r>
              <a:rPr lang="fr" sz="1800" u="sng">
                <a:solidFill>
                  <a:schemeClr val="hlink"/>
                </a:solidFill>
                <a:latin typeface="Raleway"/>
                <a:ea typeface="Raleway"/>
                <a:cs typeface="Raleway"/>
                <a:sym typeface="Raleway"/>
                <a:hlinkClick r:id="rId4"/>
              </a:rPr>
              <a:t>jumbo frames</a:t>
            </a:r>
            <a:r>
              <a:rPr lang="fr" sz="1800">
                <a:solidFill>
                  <a:srgbClr val="3B424E"/>
                </a:solidFill>
                <a:latin typeface="Raleway"/>
                <a:ea typeface="Raleway"/>
                <a:cs typeface="Raleway"/>
                <a:sym typeface="Raleway"/>
              </a:rPr>
              <a:t> : augmentation du MTU de 1500 jusqu'à 9000</a:t>
            </a:r>
            <a:endParaRPr sz="1800">
              <a:solidFill>
                <a:srgbClr val="3B424E"/>
              </a:solidFill>
              <a:latin typeface="Raleway"/>
              <a:ea typeface="Raleway"/>
              <a:cs typeface="Raleway"/>
              <a:sym typeface="Raleway"/>
            </a:endParaRPr>
          </a:p>
          <a:p>
            <a:pPr indent="0" lvl="0" marL="0" rtl="0" algn="l">
              <a:lnSpc>
                <a:spcPct val="115000"/>
              </a:lnSpc>
              <a:spcBef>
                <a:spcPts val="0"/>
              </a:spcBef>
              <a:spcAft>
                <a:spcPts val="0"/>
              </a:spcAft>
              <a:buNone/>
            </a:pPr>
            <a:r>
              <a:t/>
            </a:r>
            <a:endParaRPr sz="1800">
              <a:solidFill>
                <a:srgbClr val="3B424E"/>
              </a:solidFill>
              <a:latin typeface="Raleway"/>
              <a:ea typeface="Raleway"/>
              <a:cs typeface="Raleway"/>
              <a:sym typeface="Raleway"/>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6" name="Shape 636"/>
        <p:cNvGrpSpPr/>
        <p:nvPr/>
      </p:nvGrpSpPr>
      <p:grpSpPr>
        <a:xfrm>
          <a:off x="0" y="0"/>
          <a:ext cx="0" cy="0"/>
          <a:chOff x="0" y="0"/>
          <a:chExt cx="0" cy="0"/>
        </a:xfrm>
      </p:grpSpPr>
      <p:sp>
        <p:nvSpPr>
          <p:cNvPr id="637" name="Google Shape;637;p87"/>
          <p:cNvSpPr txBox="1"/>
          <p:nvPr/>
        </p:nvSpPr>
        <p:spPr>
          <a:xfrm>
            <a:off x="1382325" y="310750"/>
            <a:ext cx="3954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2800">
                <a:latin typeface="Raleway"/>
                <a:ea typeface="Raleway"/>
                <a:cs typeface="Raleway"/>
                <a:sym typeface="Raleway"/>
              </a:rPr>
              <a:t>En conclusion</a:t>
            </a:r>
            <a:endParaRPr sz="2800">
              <a:latin typeface="Raleway"/>
              <a:ea typeface="Raleway"/>
              <a:cs typeface="Raleway"/>
              <a:sym typeface="Raleway"/>
            </a:endParaRPr>
          </a:p>
        </p:txBody>
      </p:sp>
      <p:sp>
        <p:nvSpPr>
          <p:cNvPr id="638" name="Google Shape;638;p87"/>
          <p:cNvSpPr txBox="1"/>
          <p:nvPr/>
        </p:nvSpPr>
        <p:spPr>
          <a:xfrm>
            <a:off x="610800" y="1178725"/>
            <a:ext cx="7983000" cy="2955300"/>
          </a:xfrm>
          <a:prstGeom prst="rect">
            <a:avLst/>
          </a:prstGeom>
          <a:noFill/>
          <a:ln>
            <a:noFill/>
          </a:ln>
        </p:spPr>
        <p:txBody>
          <a:bodyPr anchorCtr="0" anchor="t" bIns="91425" lIns="91425" spcFirstLastPara="1" rIns="91425" wrap="square" tIns="91425">
            <a:spAutoFit/>
          </a:bodyPr>
          <a:lstStyle/>
          <a:p>
            <a:pPr indent="-342900" lvl="0" marL="457200" rtl="0" algn="l">
              <a:lnSpc>
                <a:spcPct val="150000"/>
              </a:lnSpc>
              <a:spcBef>
                <a:spcPts val="0"/>
              </a:spcBef>
              <a:spcAft>
                <a:spcPts val="0"/>
              </a:spcAft>
              <a:buSzPts val="1800"/>
              <a:buFont typeface="Raleway"/>
              <a:buChar char="-"/>
            </a:pPr>
            <a:r>
              <a:rPr lang="fr" sz="1800">
                <a:latin typeface="Raleway"/>
                <a:ea typeface="Raleway"/>
                <a:cs typeface="Raleway"/>
                <a:sym typeface="Raleway"/>
              </a:rPr>
              <a:t>Aperçu des normes ethernet 802.3</a:t>
            </a:r>
            <a:endParaRPr sz="1800">
              <a:latin typeface="Raleway"/>
              <a:ea typeface="Raleway"/>
              <a:cs typeface="Raleway"/>
              <a:sym typeface="Raleway"/>
            </a:endParaRPr>
          </a:p>
          <a:p>
            <a:pPr indent="-342900" lvl="0" marL="457200" rtl="0" algn="l">
              <a:lnSpc>
                <a:spcPct val="150000"/>
              </a:lnSpc>
              <a:spcBef>
                <a:spcPts val="0"/>
              </a:spcBef>
              <a:spcAft>
                <a:spcPts val="0"/>
              </a:spcAft>
              <a:buSzPts val="1800"/>
              <a:buFont typeface="Raleway"/>
              <a:buChar char="-"/>
            </a:pPr>
            <a:r>
              <a:rPr lang="fr" sz="1800">
                <a:latin typeface="Raleway"/>
                <a:ea typeface="Raleway"/>
                <a:cs typeface="Raleway"/>
                <a:sym typeface="Raleway"/>
              </a:rPr>
              <a:t>Structure d'une adresse MAC</a:t>
            </a:r>
            <a:endParaRPr sz="1800">
              <a:latin typeface="Raleway"/>
              <a:ea typeface="Raleway"/>
              <a:cs typeface="Raleway"/>
              <a:sym typeface="Raleway"/>
            </a:endParaRPr>
          </a:p>
          <a:p>
            <a:pPr indent="-342900" lvl="0" marL="457200" rtl="0" algn="l">
              <a:lnSpc>
                <a:spcPct val="150000"/>
              </a:lnSpc>
              <a:spcBef>
                <a:spcPts val="0"/>
              </a:spcBef>
              <a:spcAft>
                <a:spcPts val="0"/>
              </a:spcAft>
              <a:buSzPts val="1800"/>
              <a:buFont typeface="Raleway"/>
              <a:buChar char="-"/>
            </a:pPr>
            <a:r>
              <a:rPr lang="fr" sz="1800">
                <a:latin typeface="Raleway"/>
                <a:ea typeface="Raleway"/>
                <a:cs typeface="Raleway"/>
                <a:sym typeface="Raleway"/>
              </a:rPr>
              <a:t>Format des trames ethernet 2</a:t>
            </a:r>
            <a:endParaRPr sz="1800">
              <a:latin typeface="Raleway"/>
              <a:ea typeface="Raleway"/>
              <a:cs typeface="Raleway"/>
              <a:sym typeface="Raleway"/>
            </a:endParaRPr>
          </a:p>
          <a:p>
            <a:pPr indent="-342900" lvl="0" marL="457200" rtl="0" algn="l">
              <a:lnSpc>
                <a:spcPct val="150000"/>
              </a:lnSpc>
              <a:spcBef>
                <a:spcPts val="0"/>
              </a:spcBef>
              <a:spcAft>
                <a:spcPts val="0"/>
              </a:spcAft>
              <a:buSzPts val="1800"/>
              <a:buFont typeface="Raleway"/>
              <a:buChar char="-"/>
            </a:pPr>
            <a:r>
              <a:rPr lang="fr" sz="1800">
                <a:latin typeface="Raleway"/>
                <a:ea typeface="Raleway"/>
                <a:cs typeface="Raleway"/>
                <a:sym typeface="Raleway"/>
              </a:rPr>
              <a:t>Notion de MTU</a:t>
            </a:r>
            <a:endParaRPr sz="1800">
              <a:latin typeface="Raleway"/>
              <a:ea typeface="Raleway"/>
              <a:cs typeface="Raleway"/>
              <a:sym typeface="Raleway"/>
            </a:endParaRPr>
          </a:p>
          <a:p>
            <a:pPr indent="-342900" lvl="0" marL="457200" rtl="0" algn="l">
              <a:lnSpc>
                <a:spcPct val="150000"/>
              </a:lnSpc>
              <a:spcBef>
                <a:spcPts val="0"/>
              </a:spcBef>
              <a:spcAft>
                <a:spcPts val="0"/>
              </a:spcAft>
              <a:buSzPts val="1800"/>
              <a:buFont typeface="Raleway"/>
              <a:buChar char="-"/>
            </a:pPr>
            <a:r>
              <a:rPr lang="fr" sz="1800">
                <a:latin typeface="Raleway"/>
                <a:ea typeface="Raleway"/>
                <a:cs typeface="Raleway"/>
                <a:sym typeface="Raleway"/>
              </a:rPr>
              <a:t>La commutation ethernet</a:t>
            </a:r>
            <a:endParaRPr sz="1800">
              <a:latin typeface="Raleway"/>
              <a:ea typeface="Raleway"/>
              <a:cs typeface="Raleway"/>
              <a:sym typeface="Raleway"/>
            </a:endParaRPr>
          </a:p>
          <a:p>
            <a:pPr indent="-342900" lvl="0" marL="457200" rtl="0" algn="l">
              <a:lnSpc>
                <a:spcPct val="150000"/>
              </a:lnSpc>
              <a:spcBef>
                <a:spcPts val="0"/>
              </a:spcBef>
              <a:spcAft>
                <a:spcPts val="0"/>
              </a:spcAft>
              <a:buSzPts val="1800"/>
              <a:buFont typeface="Raleway"/>
              <a:buChar char="-"/>
            </a:pPr>
            <a:r>
              <a:rPr lang="fr" sz="1800">
                <a:latin typeface="Raleway"/>
                <a:ea typeface="Raleway"/>
                <a:cs typeface="Raleway"/>
                <a:sym typeface="Raleway"/>
              </a:rPr>
              <a:t>Les VLAN</a:t>
            </a:r>
            <a:endParaRPr sz="1800">
              <a:latin typeface="Raleway"/>
              <a:ea typeface="Raleway"/>
              <a:cs typeface="Raleway"/>
              <a:sym typeface="Raleway"/>
            </a:endParaRPr>
          </a:p>
          <a:p>
            <a:pPr indent="0" lvl="0" marL="0" rtl="0" algn="l">
              <a:lnSpc>
                <a:spcPct val="150000"/>
              </a:lnSpc>
              <a:spcBef>
                <a:spcPts val="0"/>
              </a:spcBef>
              <a:spcAft>
                <a:spcPts val="0"/>
              </a:spcAft>
              <a:buNone/>
            </a:pPr>
            <a:r>
              <a:t/>
            </a:r>
            <a:endParaRPr sz="1800">
              <a:latin typeface="Raleway"/>
              <a:ea typeface="Raleway"/>
              <a:cs typeface="Raleway"/>
              <a:sym typeface="Raleway"/>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2" name="Shape 642"/>
        <p:cNvGrpSpPr/>
        <p:nvPr/>
      </p:nvGrpSpPr>
      <p:grpSpPr>
        <a:xfrm>
          <a:off x="0" y="0"/>
          <a:ext cx="0" cy="0"/>
          <a:chOff x="0" y="0"/>
          <a:chExt cx="0" cy="0"/>
        </a:xfrm>
      </p:grpSpPr>
      <p:sp>
        <p:nvSpPr>
          <p:cNvPr id="643" name="Google Shape;643;p88"/>
          <p:cNvSpPr txBox="1"/>
          <p:nvPr>
            <p:ph type="title"/>
          </p:nvPr>
        </p:nvSpPr>
        <p:spPr>
          <a:xfrm>
            <a:off x="695950" y="1787700"/>
            <a:ext cx="7775100" cy="1568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chemeClr val="lt1"/>
                </a:solidFill>
              </a:rPr>
              <a:t>Atelier</a:t>
            </a:r>
            <a:endParaRPr>
              <a:solidFill>
                <a:schemeClr val="lt1"/>
              </a:solidFill>
            </a:endParaRPr>
          </a:p>
          <a:p>
            <a:pPr indent="0" lvl="0" marL="0" rtl="0" algn="ctr">
              <a:spcBef>
                <a:spcPts val="0"/>
              </a:spcBef>
              <a:spcAft>
                <a:spcPts val="0"/>
              </a:spcAft>
              <a:buNone/>
            </a:pPr>
            <a:r>
              <a:rPr lang="fr" sz="2200" u="sng">
                <a:solidFill>
                  <a:schemeClr val="lt1"/>
                </a:solidFill>
                <a:hlinkClick r:id="rId3">
                  <a:extLst>
                    <a:ext uri="{A12FA001-AC4F-418D-AE19-62706E023703}">
                      <ahyp:hlinkClr val="tx"/>
                    </a:ext>
                  </a:extLst>
                </a:hlinkClick>
              </a:rPr>
              <a:t>https://wildcodeschool.github.io/atelier-reseau-modele-en-couche-et-encapsulation/</a:t>
            </a:r>
            <a:endParaRPr sz="2200">
              <a:solidFill>
                <a:schemeClr val="lt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32"/>
          <p:cNvSpPr txBox="1"/>
          <p:nvPr/>
        </p:nvSpPr>
        <p:spPr>
          <a:xfrm>
            <a:off x="5653850" y="343200"/>
            <a:ext cx="3510000" cy="3600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fr">
                <a:solidFill>
                  <a:srgbClr val="FFFFFF"/>
                </a:solidFill>
                <a:latin typeface="Raleway Light"/>
                <a:ea typeface="Raleway Light"/>
                <a:cs typeface="Raleway Light"/>
                <a:sym typeface="Raleway Light"/>
              </a:rPr>
              <a:t>Le modèle en couche IEEE</a:t>
            </a:r>
            <a:endParaRPr>
              <a:solidFill>
                <a:srgbClr val="FFFFFF"/>
              </a:solidFill>
              <a:latin typeface="Raleway Light"/>
              <a:ea typeface="Raleway Light"/>
              <a:cs typeface="Raleway Light"/>
              <a:sym typeface="Raleway Light"/>
            </a:endParaRPr>
          </a:p>
        </p:txBody>
      </p:sp>
      <p:sp>
        <p:nvSpPr>
          <p:cNvPr id="171" name="Google Shape;171;p32"/>
          <p:cNvSpPr txBox="1"/>
          <p:nvPr/>
        </p:nvSpPr>
        <p:spPr>
          <a:xfrm>
            <a:off x="1323650" y="149750"/>
            <a:ext cx="4285500" cy="7200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fr" sz="2200">
                <a:solidFill>
                  <a:srgbClr val="FFFFFF"/>
                </a:solidFill>
                <a:latin typeface="Varela Round"/>
                <a:ea typeface="Varela Round"/>
                <a:cs typeface="Varela Round"/>
                <a:sym typeface="Varela Round"/>
              </a:rPr>
              <a:t>La norme ethernet</a:t>
            </a:r>
            <a:endParaRPr sz="2200">
              <a:solidFill>
                <a:srgbClr val="FFFFFF"/>
              </a:solidFill>
              <a:latin typeface="Varela Round"/>
              <a:ea typeface="Varela Round"/>
              <a:cs typeface="Varela Round"/>
              <a:sym typeface="Varela Round"/>
            </a:endParaRPr>
          </a:p>
        </p:txBody>
      </p:sp>
      <p:sp>
        <p:nvSpPr>
          <p:cNvPr id="172" name="Google Shape;172;p32"/>
          <p:cNvSpPr txBox="1"/>
          <p:nvPr/>
        </p:nvSpPr>
        <p:spPr>
          <a:xfrm>
            <a:off x="533000" y="1180613"/>
            <a:ext cx="8471100" cy="5313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fr" sz="3700">
                <a:solidFill>
                  <a:srgbClr val="F76C6C"/>
                </a:solidFill>
                <a:latin typeface="Varela Round"/>
                <a:ea typeface="Varela Round"/>
                <a:cs typeface="Varela Round"/>
                <a:sym typeface="Varela Round"/>
              </a:rPr>
              <a:t>Résumé des normes IEEE</a:t>
            </a:r>
            <a:endParaRPr sz="3700">
              <a:solidFill>
                <a:srgbClr val="F76C6C"/>
              </a:solidFill>
              <a:latin typeface="Varela Round"/>
              <a:ea typeface="Varela Round"/>
              <a:cs typeface="Varela Round"/>
              <a:sym typeface="Varela Round"/>
            </a:endParaRPr>
          </a:p>
        </p:txBody>
      </p:sp>
      <p:sp>
        <p:nvSpPr>
          <p:cNvPr id="173" name="Google Shape;173;p32"/>
          <p:cNvSpPr txBox="1"/>
          <p:nvPr/>
        </p:nvSpPr>
        <p:spPr>
          <a:xfrm>
            <a:off x="614600" y="1960325"/>
            <a:ext cx="8010000" cy="3043200"/>
          </a:xfrm>
          <a:prstGeom prst="rect">
            <a:avLst/>
          </a:prstGeom>
          <a:noFill/>
          <a:ln>
            <a:noFill/>
          </a:ln>
        </p:spPr>
        <p:txBody>
          <a:bodyPr anchorCtr="0" anchor="ctr" bIns="0" lIns="0" spcFirstLastPara="1" rIns="0" wrap="square" tIns="0">
            <a:noAutofit/>
          </a:bodyPr>
          <a:lstStyle/>
          <a:p>
            <a:pPr indent="0" lvl="0" marL="0" rtl="0" algn="l">
              <a:lnSpc>
                <a:spcPct val="115000"/>
              </a:lnSpc>
              <a:spcBef>
                <a:spcPts val="0"/>
              </a:spcBef>
              <a:spcAft>
                <a:spcPts val="0"/>
              </a:spcAft>
              <a:buNone/>
            </a:pPr>
            <a:r>
              <a:rPr lang="fr" sz="1800">
                <a:solidFill>
                  <a:srgbClr val="3B424E"/>
                </a:solidFill>
                <a:latin typeface="Raleway"/>
                <a:ea typeface="Raleway"/>
                <a:cs typeface="Raleway"/>
                <a:sym typeface="Raleway"/>
              </a:rPr>
              <a:t>IEEE 802 : Overview &amp; Architecture</a:t>
            </a:r>
            <a:endParaRPr sz="1800">
              <a:solidFill>
                <a:srgbClr val="3B424E"/>
              </a:solidFill>
              <a:latin typeface="Raleway"/>
              <a:ea typeface="Raleway"/>
              <a:cs typeface="Raleway"/>
              <a:sym typeface="Raleway"/>
            </a:endParaRPr>
          </a:p>
          <a:p>
            <a:pPr indent="0" lvl="0" marL="0" rtl="0" algn="l">
              <a:lnSpc>
                <a:spcPct val="115000"/>
              </a:lnSpc>
              <a:spcBef>
                <a:spcPts val="0"/>
              </a:spcBef>
              <a:spcAft>
                <a:spcPts val="0"/>
              </a:spcAft>
              <a:buNone/>
            </a:pPr>
            <a:r>
              <a:rPr lang="fr" sz="1800">
                <a:solidFill>
                  <a:srgbClr val="3B424E"/>
                </a:solidFill>
                <a:latin typeface="Raleway"/>
                <a:ea typeface="Raleway"/>
                <a:cs typeface="Raleway"/>
                <a:sym typeface="Raleway"/>
              </a:rPr>
              <a:t>IEEE 802.1 : Bridging &amp; Management</a:t>
            </a:r>
            <a:endParaRPr sz="1800">
              <a:solidFill>
                <a:srgbClr val="3B424E"/>
              </a:solidFill>
              <a:latin typeface="Raleway"/>
              <a:ea typeface="Raleway"/>
              <a:cs typeface="Raleway"/>
              <a:sym typeface="Raleway"/>
            </a:endParaRPr>
          </a:p>
          <a:p>
            <a:pPr indent="0" lvl="0" marL="0" rtl="0" algn="l">
              <a:lnSpc>
                <a:spcPct val="115000"/>
              </a:lnSpc>
              <a:spcBef>
                <a:spcPts val="0"/>
              </a:spcBef>
              <a:spcAft>
                <a:spcPts val="0"/>
              </a:spcAft>
              <a:buNone/>
            </a:pPr>
            <a:r>
              <a:rPr lang="fr" sz="1800">
                <a:solidFill>
                  <a:srgbClr val="3B424E"/>
                </a:solidFill>
                <a:latin typeface="Raleway"/>
                <a:ea typeface="Raleway"/>
                <a:cs typeface="Raleway"/>
                <a:sym typeface="Raleway"/>
              </a:rPr>
              <a:t>IEEE 802.2 : Logical Link Control (la couche LLC commune)</a:t>
            </a:r>
            <a:endParaRPr sz="1800">
              <a:solidFill>
                <a:srgbClr val="3B424E"/>
              </a:solidFill>
              <a:latin typeface="Raleway"/>
              <a:ea typeface="Raleway"/>
              <a:cs typeface="Raleway"/>
              <a:sym typeface="Raleway"/>
            </a:endParaRPr>
          </a:p>
          <a:p>
            <a:pPr indent="0" lvl="0" marL="0" rtl="0" algn="l">
              <a:lnSpc>
                <a:spcPct val="115000"/>
              </a:lnSpc>
              <a:spcBef>
                <a:spcPts val="0"/>
              </a:spcBef>
              <a:spcAft>
                <a:spcPts val="0"/>
              </a:spcAft>
              <a:buNone/>
            </a:pPr>
            <a:r>
              <a:rPr lang="fr" sz="1800">
                <a:solidFill>
                  <a:srgbClr val="3B424E"/>
                </a:solidFill>
                <a:latin typeface="Raleway"/>
                <a:ea typeface="Raleway"/>
                <a:cs typeface="Raleway"/>
                <a:sym typeface="Raleway"/>
              </a:rPr>
              <a:t>IEEE 802.3 : Ethernet</a:t>
            </a:r>
            <a:endParaRPr sz="1800">
              <a:solidFill>
                <a:srgbClr val="3B424E"/>
              </a:solidFill>
              <a:latin typeface="Raleway"/>
              <a:ea typeface="Raleway"/>
              <a:cs typeface="Raleway"/>
              <a:sym typeface="Raleway"/>
            </a:endParaRPr>
          </a:p>
          <a:p>
            <a:pPr indent="0" lvl="0" marL="0" rtl="0" algn="l">
              <a:lnSpc>
                <a:spcPct val="115000"/>
              </a:lnSpc>
              <a:spcBef>
                <a:spcPts val="0"/>
              </a:spcBef>
              <a:spcAft>
                <a:spcPts val="0"/>
              </a:spcAft>
              <a:buNone/>
            </a:pPr>
            <a:r>
              <a:rPr lang="fr" sz="1800">
                <a:solidFill>
                  <a:srgbClr val="3B424E"/>
                </a:solidFill>
                <a:latin typeface="Raleway"/>
                <a:ea typeface="Raleway"/>
                <a:cs typeface="Raleway"/>
                <a:sym typeface="Raleway"/>
              </a:rPr>
              <a:t>IEEE 802.11 : Wireless LAN (WiFi)</a:t>
            </a:r>
            <a:endParaRPr sz="1800">
              <a:solidFill>
                <a:srgbClr val="3B424E"/>
              </a:solidFill>
              <a:latin typeface="Raleway"/>
              <a:ea typeface="Raleway"/>
              <a:cs typeface="Raleway"/>
              <a:sym typeface="Raleway"/>
            </a:endParaRPr>
          </a:p>
          <a:p>
            <a:pPr indent="0" lvl="0" marL="0" rtl="0" algn="l">
              <a:lnSpc>
                <a:spcPct val="115000"/>
              </a:lnSpc>
              <a:spcBef>
                <a:spcPts val="0"/>
              </a:spcBef>
              <a:spcAft>
                <a:spcPts val="0"/>
              </a:spcAft>
              <a:buNone/>
            </a:pPr>
            <a:r>
              <a:rPr lang="fr" sz="1800">
                <a:solidFill>
                  <a:srgbClr val="3B424E"/>
                </a:solidFill>
                <a:latin typeface="Raleway"/>
                <a:ea typeface="Raleway"/>
                <a:cs typeface="Raleway"/>
                <a:sym typeface="Raleway"/>
              </a:rPr>
              <a:t>IEEE 802.15 : </a:t>
            </a:r>
            <a:r>
              <a:rPr lang="fr" sz="1800">
                <a:solidFill>
                  <a:srgbClr val="3B424E"/>
                </a:solidFill>
                <a:latin typeface="Raleway"/>
                <a:ea typeface="Raleway"/>
                <a:cs typeface="Raleway"/>
                <a:sym typeface="Raleway"/>
              </a:rPr>
              <a:t>Wireless</a:t>
            </a:r>
            <a:r>
              <a:rPr lang="fr" sz="1800">
                <a:solidFill>
                  <a:srgbClr val="3B424E"/>
                </a:solidFill>
                <a:latin typeface="Raleway"/>
                <a:ea typeface="Raleway"/>
                <a:cs typeface="Raleway"/>
                <a:sym typeface="Raleway"/>
              </a:rPr>
              <a:t> PAN (bluetooth)</a:t>
            </a:r>
            <a:endParaRPr sz="1800">
              <a:solidFill>
                <a:srgbClr val="3B424E"/>
              </a:solidFill>
              <a:latin typeface="Raleway"/>
              <a:ea typeface="Raleway"/>
              <a:cs typeface="Raleway"/>
              <a:sym typeface="Raleway"/>
            </a:endParaRPr>
          </a:p>
          <a:p>
            <a:pPr indent="0" lvl="0" marL="0" rtl="0" algn="l">
              <a:lnSpc>
                <a:spcPct val="115000"/>
              </a:lnSpc>
              <a:spcBef>
                <a:spcPts val="0"/>
              </a:spcBef>
              <a:spcAft>
                <a:spcPts val="0"/>
              </a:spcAft>
              <a:buNone/>
            </a:pPr>
            <a:r>
              <a:rPr lang="fr" sz="1800">
                <a:solidFill>
                  <a:srgbClr val="3B424E"/>
                </a:solidFill>
                <a:latin typeface="Raleway"/>
                <a:ea typeface="Raleway"/>
                <a:cs typeface="Raleway"/>
                <a:sym typeface="Raleway"/>
              </a:rPr>
              <a:t>IEEE 802.16 : Broadband Wireless MAN (WiMAX)</a:t>
            </a:r>
            <a:endParaRPr sz="1800">
              <a:solidFill>
                <a:srgbClr val="3B424E"/>
              </a:solidFill>
              <a:latin typeface="Raleway"/>
              <a:ea typeface="Raleway"/>
              <a:cs typeface="Raleway"/>
              <a:sym typeface="Raleway"/>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33"/>
          <p:cNvSpPr txBox="1"/>
          <p:nvPr/>
        </p:nvSpPr>
        <p:spPr>
          <a:xfrm>
            <a:off x="5653850" y="343200"/>
            <a:ext cx="3510000" cy="3600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fr">
                <a:solidFill>
                  <a:srgbClr val="FFFFFF"/>
                </a:solidFill>
                <a:latin typeface="Raleway Light"/>
                <a:ea typeface="Raleway Light"/>
                <a:cs typeface="Raleway Light"/>
                <a:sym typeface="Raleway Light"/>
              </a:rPr>
              <a:t>Définition par les normes</a:t>
            </a:r>
            <a:endParaRPr>
              <a:solidFill>
                <a:srgbClr val="FFFFFF"/>
              </a:solidFill>
              <a:latin typeface="Raleway Light"/>
              <a:ea typeface="Raleway Light"/>
              <a:cs typeface="Raleway Light"/>
              <a:sym typeface="Raleway Light"/>
            </a:endParaRPr>
          </a:p>
        </p:txBody>
      </p:sp>
      <p:sp>
        <p:nvSpPr>
          <p:cNvPr id="179" name="Google Shape;179;p33"/>
          <p:cNvSpPr txBox="1"/>
          <p:nvPr/>
        </p:nvSpPr>
        <p:spPr>
          <a:xfrm>
            <a:off x="1323650" y="149750"/>
            <a:ext cx="4285500" cy="7200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fr" sz="2200">
                <a:solidFill>
                  <a:schemeClr val="lt1"/>
                </a:solidFill>
                <a:latin typeface="Varela Round"/>
                <a:ea typeface="Varela Round"/>
                <a:cs typeface="Varela Round"/>
                <a:sym typeface="Varela Round"/>
              </a:rPr>
              <a:t>La norme ethernet</a:t>
            </a:r>
            <a:endParaRPr sz="2200">
              <a:solidFill>
                <a:srgbClr val="FFFFFF"/>
              </a:solidFill>
              <a:latin typeface="Varela Round"/>
              <a:ea typeface="Varela Round"/>
              <a:cs typeface="Varela Round"/>
              <a:sym typeface="Varela Round"/>
            </a:endParaRPr>
          </a:p>
        </p:txBody>
      </p:sp>
      <p:sp>
        <p:nvSpPr>
          <p:cNvPr id="180" name="Google Shape;180;p33"/>
          <p:cNvSpPr txBox="1"/>
          <p:nvPr/>
        </p:nvSpPr>
        <p:spPr>
          <a:xfrm>
            <a:off x="533000" y="1180613"/>
            <a:ext cx="8471100" cy="5313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fr" sz="3700">
                <a:solidFill>
                  <a:srgbClr val="F76C6C"/>
                </a:solidFill>
                <a:latin typeface="Varela Round"/>
                <a:ea typeface="Varela Round"/>
                <a:cs typeface="Varela Round"/>
                <a:sym typeface="Varela Round"/>
              </a:rPr>
              <a:t>Les normes qui composent ethernet</a:t>
            </a:r>
            <a:endParaRPr sz="3700">
              <a:solidFill>
                <a:srgbClr val="F76C6C"/>
              </a:solidFill>
              <a:latin typeface="Varela Round"/>
              <a:ea typeface="Varela Round"/>
              <a:cs typeface="Varela Round"/>
              <a:sym typeface="Varela Round"/>
            </a:endParaRPr>
          </a:p>
        </p:txBody>
      </p:sp>
      <p:sp>
        <p:nvSpPr>
          <p:cNvPr id="181" name="Google Shape;181;p33"/>
          <p:cNvSpPr txBox="1"/>
          <p:nvPr/>
        </p:nvSpPr>
        <p:spPr>
          <a:xfrm>
            <a:off x="614600" y="1960325"/>
            <a:ext cx="8307900" cy="3043200"/>
          </a:xfrm>
          <a:prstGeom prst="rect">
            <a:avLst/>
          </a:prstGeom>
          <a:noFill/>
          <a:ln>
            <a:noFill/>
          </a:ln>
        </p:spPr>
        <p:txBody>
          <a:bodyPr anchorCtr="0" anchor="ctr" bIns="0" lIns="0" spcFirstLastPara="1" rIns="0" wrap="square" tIns="0">
            <a:normAutofit lnSpcReduction="10000"/>
          </a:bodyPr>
          <a:lstStyle/>
          <a:p>
            <a:pPr indent="0" lvl="0" marL="0" rtl="0" algn="just">
              <a:spcBef>
                <a:spcPts val="0"/>
              </a:spcBef>
              <a:spcAft>
                <a:spcPts val="0"/>
              </a:spcAft>
              <a:buNone/>
            </a:pPr>
            <a:r>
              <a:rPr lang="fr" sz="2000">
                <a:solidFill>
                  <a:srgbClr val="3B424E"/>
                </a:solidFill>
                <a:latin typeface="Raleway"/>
                <a:ea typeface="Raleway"/>
                <a:cs typeface="Raleway"/>
                <a:sym typeface="Raleway"/>
              </a:rPr>
              <a:t>Des normes de couche PHY :</a:t>
            </a:r>
            <a:endParaRPr sz="2000">
              <a:solidFill>
                <a:srgbClr val="3B424E"/>
              </a:solidFill>
              <a:latin typeface="Raleway"/>
              <a:ea typeface="Raleway"/>
              <a:cs typeface="Raleway"/>
              <a:sym typeface="Raleway"/>
            </a:endParaRPr>
          </a:p>
          <a:p>
            <a:pPr indent="-355600" lvl="0" marL="457200" rtl="0" algn="just">
              <a:spcBef>
                <a:spcPts val="0"/>
              </a:spcBef>
              <a:spcAft>
                <a:spcPts val="0"/>
              </a:spcAft>
              <a:buClr>
                <a:srgbClr val="3B424E"/>
              </a:buClr>
              <a:buSzPts val="2000"/>
              <a:buFont typeface="Raleway"/>
              <a:buChar char="-"/>
            </a:pPr>
            <a:r>
              <a:rPr lang="fr" sz="2000">
                <a:solidFill>
                  <a:srgbClr val="3B424E"/>
                </a:solidFill>
                <a:latin typeface="Raleway"/>
                <a:ea typeface="Raleway"/>
                <a:cs typeface="Raleway"/>
                <a:sym typeface="Raleway"/>
              </a:rPr>
              <a:t>Définissent le type de </a:t>
            </a:r>
            <a:r>
              <a:rPr lang="fr" sz="2000">
                <a:solidFill>
                  <a:srgbClr val="3B424E"/>
                </a:solidFill>
                <a:latin typeface="Raleway"/>
                <a:ea typeface="Raleway"/>
                <a:cs typeface="Raleway"/>
                <a:sym typeface="Raleway"/>
              </a:rPr>
              <a:t>médium,</a:t>
            </a:r>
            <a:r>
              <a:rPr lang="fr" sz="2000">
                <a:solidFill>
                  <a:srgbClr val="3B424E"/>
                </a:solidFill>
                <a:latin typeface="Raleway"/>
                <a:ea typeface="Raleway"/>
                <a:cs typeface="Raleway"/>
                <a:sym typeface="Raleway"/>
              </a:rPr>
              <a:t> le débit, la portée, le taux d'erreur, etc…</a:t>
            </a:r>
            <a:endParaRPr sz="2000">
              <a:solidFill>
                <a:srgbClr val="3B424E"/>
              </a:solidFill>
              <a:latin typeface="Raleway"/>
              <a:ea typeface="Raleway"/>
              <a:cs typeface="Raleway"/>
              <a:sym typeface="Raleway"/>
            </a:endParaRPr>
          </a:p>
          <a:p>
            <a:pPr indent="0" lvl="0" marL="0" rtl="0" algn="just">
              <a:spcBef>
                <a:spcPts val="0"/>
              </a:spcBef>
              <a:spcAft>
                <a:spcPts val="0"/>
              </a:spcAft>
              <a:buNone/>
            </a:pPr>
            <a:r>
              <a:rPr lang="fr" sz="2000">
                <a:solidFill>
                  <a:srgbClr val="3B424E"/>
                </a:solidFill>
                <a:latin typeface="Raleway"/>
                <a:ea typeface="Raleway"/>
                <a:cs typeface="Raleway"/>
                <a:sym typeface="Raleway"/>
              </a:rPr>
              <a:t>La sous couche MAC</a:t>
            </a:r>
            <a:endParaRPr sz="2000">
              <a:solidFill>
                <a:srgbClr val="3B424E"/>
              </a:solidFill>
              <a:latin typeface="Raleway"/>
              <a:ea typeface="Raleway"/>
              <a:cs typeface="Raleway"/>
              <a:sym typeface="Raleway"/>
            </a:endParaRPr>
          </a:p>
          <a:p>
            <a:pPr indent="-355600" lvl="0" marL="457200" rtl="0" algn="just">
              <a:spcBef>
                <a:spcPts val="0"/>
              </a:spcBef>
              <a:spcAft>
                <a:spcPts val="0"/>
              </a:spcAft>
              <a:buClr>
                <a:srgbClr val="3B424E"/>
              </a:buClr>
              <a:buSzPts val="2000"/>
              <a:buFont typeface="Raleway"/>
              <a:buChar char="-"/>
            </a:pPr>
            <a:r>
              <a:rPr lang="fr" sz="2000">
                <a:solidFill>
                  <a:srgbClr val="3B424E"/>
                </a:solidFill>
                <a:latin typeface="Raleway"/>
                <a:ea typeface="Raleway"/>
                <a:cs typeface="Raleway"/>
                <a:sym typeface="Raleway"/>
              </a:rPr>
              <a:t>D</a:t>
            </a:r>
            <a:r>
              <a:rPr lang="fr" sz="2000">
                <a:solidFill>
                  <a:srgbClr val="3B424E"/>
                </a:solidFill>
                <a:latin typeface="Raleway"/>
                <a:ea typeface="Raleway"/>
                <a:cs typeface="Raleway"/>
                <a:sym typeface="Raleway"/>
              </a:rPr>
              <a:t>éfini le format du PDU (Trame), les adresses, la technique de partage du médium (si nécessaire)</a:t>
            </a:r>
            <a:endParaRPr sz="2000">
              <a:solidFill>
                <a:srgbClr val="3B424E"/>
              </a:solidFill>
              <a:latin typeface="Raleway"/>
              <a:ea typeface="Raleway"/>
              <a:cs typeface="Raleway"/>
              <a:sym typeface="Raleway"/>
            </a:endParaRPr>
          </a:p>
          <a:p>
            <a:pPr indent="0" lvl="0" marL="0" rtl="0" algn="just">
              <a:spcBef>
                <a:spcPts val="0"/>
              </a:spcBef>
              <a:spcAft>
                <a:spcPts val="0"/>
              </a:spcAft>
              <a:buNone/>
            </a:pPr>
            <a:r>
              <a:t/>
            </a:r>
            <a:endParaRPr sz="2000">
              <a:solidFill>
                <a:srgbClr val="3B424E"/>
              </a:solidFill>
              <a:latin typeface="Raleway"/>
              <a:ea typeface="Raleway"/>
              <a:cs typeface="Raleway"/>
              <a:sym typeface="Raleway"/>
            </a:endParaRPr>
          </a:p>
          <a:p>
            <a:pPr indent="0" lvl="0" marL="0" rtl="0" algn="just">
              <a:spcBef>
                <a:spcPts val="0"/>
              </a:spcBef>
              <a:spcAft>
                <a:spcPts val="0"/>
              </a:spcAft>
              <a:buNone/>
            </a:pPr>
            <a:r>
              <a:rPr lang="fr" sz="2000">
                <a:solidFill>
                  <a:srgbClr val="3B424E"/>
                </a:solidFill>
                <a:latin typeface="Raleway"/>
                <a:ea typeface="Raleway"/>
                <a:cs typeface="Raleway"/>
                <a:sym typeface="Raleway"/>
              </a:rPr>
              <a:t>Le modèle IEEE prévoir d'utiliser LLC entre MAC et le protocole de niveau 3 (réseau) mais dans le cas d'IP, elle n'est en général pas utilisée</a:t>
            </a:r>
            <a:endParaRPr sz="2000">
              <a:solidFill>
                <a:srgbClr val="3B424E"/>
              </a:solidFill>
              <a:latin typeface="Raleway"/>
              <a:ea typeface="Raleway"/>
              <a:cs typeface="Raleway"/>
              <a:sym typeface="Raleway"/>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34"/>
          <p:cNvSpPr txBox="1"/>
          <p:nvPr/>
        </p:nvSpPr>
        <p:spPr>
          <a:xfrm>
            <a:off x="5653850" y="343200"/>
            <a:ext cx="3510000" cy="3600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fr">
                <a:solidFill>
                  <a:srgbClr val="FFFFFF"/>
                </a:solidFill>
                <a:latin typeface="Raleway Light"/>
                <a:ea typeface="Raleway Light"/>
                <a:cs typeface="Raleway Light"/>
                <a:sym typeface="Raleway Light"/>
              </a:rPr>
              <a:t>Qu’est-ce qui est écrit ?</a:t>
            </a:r>
            <a:endParaRPr>
              <a:solidFill>
                <a:srgbClr val="FFFFFF"/>
              </a:solidFill>
              <a:latin typeface="Raleway Light"/>
              <a:ea typeface="Raleway Light"/>
              <a:cs typeface="Raleway Light"/>
              <a:sym typeface="Raleway Light"/>
            </a:endParaRPr>
          </a:p>
        </p:txBody>
      </p:sp>
      <p:sp>
        <p:nvSpPr>
          <p:cNvPr id="187" name="Google Shape;187;p34"/>
          <p:cNvSpPr txBox="1"/>
          <p:nvPr/>
        </p:nvSpPr>
        <p:spPr>
          <a:xfrm>
            <a:off x="1323650" y="149750"/>
            <a:ext cx="4285500" cy="7200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fr" sz="2200">
                <a:solidFill>
                  <a:schemeClr val="lt1"/>
                </a:solidFill>
                <a:latin typeface="Varela Round"/>
                <a:ea typeface="Varela Round"/>
                <a:cs typeface="Varela Round"/>
                <a:sym typeface="Varela Round"/>
              </a:rPr>
              <a:t>La norme ethernet</a:t>
            </a:r>
            <a:endParaRPr sz="2200">
              <a:solidFill>
                <a:srgbClr val="FFFFFF"/>
              </a:solidFill>
              <a:latin typeface="Varela Round"/>
              <a:ea typeface="Varela Round"/>
              <a:cs typeface="Varela Round"/>
              <a:sym typeface="Varela Round"/>
            </a:endParaRPr>
          </a:p>
        </p:txBody>
      </p:sp>
      <p:sp>
        <p:nvSpPr>
          <p:cNvPr id="188" name="Google Shape;188;p34"/>
          <p:cNvSpPr txBox="1"/>
          <p:nvPr/>
        </p:nvSpPr>
        <p:spPr>
          <a:xfrm>
            <a:off x="533000" y="1180613"/>
            <a:ext cx="8471100" cy="5313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fr" sz="3700">
                <a:solidFill>
                  <a:srgbClr val="F76C6C"/>
                </a:solidFill>
                <a:latin typeface="Varela Round"/>
                <a:ea typeface="Varela Round"/>
                <a:cs typeface="Varela Round"/>
                <a:sym typeface="Varela Round"/>
              </a:rPr>
              <a:t>Normes PHY</a:t>
            </a:r>
            <a:endParaRPr sz="3700">
              <a:solidFill>
                <a:srgbClr val="F76C6C"/>
              </a:solidFill>
              <a:latin typeface="Varela Round"/>
              <a:ea typeface="Varela Round"/>
              <a:cs typeface="Varela Round"/>
              <a:sym typeface="Varela Round"/>
            </a:endParaRPr>
          </a:p>
        </p:txBody>
      </p:sp>
      <p:sp>
        <p:nvSpPr>
          <p:cNvPr id="189" name="Google Shape;189;p34"/>
          <p:cNvSpPr txBox="1"/>
          <p:nvPr/>
        </p:nvSpPr>
        <p:spPr>
          <a:xfrm>
            <a:off x="346500" y="3616950"/>
            <a:ext cx="8604300" cy="1424100"/>
          </a:xfrm>
          <a:prstGeom prst="rect">
            <a:avLst/>
          </a:prstGeom>
          <a:noFill/>
          <a:ln>
            <a:noFill/>
          </a:ln>
        </p:spPr>
        <p:txBody>
          <a:bodyPr anchorCtr="0" anchor="ctr" bIns="0" lIns="0" spcFirstLastPara="1" rIns="0" wrap="square" tIns="0">
            <a:normAutofit/>
          </a:bodyPr>
          <a:lstStyle/>
          <a:p>
            <a:pPr indent="0" lvl="0" marL="0" rtl="0" algn="just">
              <a:spcBef>
                <a:spcPts val="0"/>
              </a:spcBef>
              <a:spcAft>
                <a:spcPts val="0"/>
              </a:spcAft>
              <a:buNone/>
            </a:pPr>
            <a:r>
              <a:rPr lang="fr" sz="2000">
                <a:solidFill>
                  <a:srgbClr val="3B424E"/>
                </a:solidFill>
                <a:latin typeface="Raleway"/>
                <a:ea typeface="Raleway"/>
                <a:cs typeface="Raleway"/>
                <a:sym typeface="Raleway"/>
              </a:rPr>
              <a:t>Débit de: 2,3 Mbps (1ère version </a:t>
            </a:r>
            <a:r>
              <a:rPr lang="fr" sz="2000">
                <a:solidFill>
                  <a:srgbClr val="3B424E"/>
                </a:solidFill>
                <a:latin typeface="Raleway"/>
                <a:ea typeface="Raleway"/>
                <a:cs typeface="Raleway"/>
                <a:sym typeface="Raleway"/>
              </a:rPr>
              <a:t>expérimentale</a:t>
            </a:r>
            <a:r>
              <a:rPr lang="fr" sz="2000">
                <a:solidFill>
                  <a:srgbClr val="3B424E"/>
                </a:solidFill>
                <a:latin typeface="Raleway"/>
                <a:ea typeface="Raleway"/>
                <a:cs typeface="Raleway"/>
                <a:sym typeface="Raleway"/>
              </a:rPr>
              <a:t>) -&gt; 400 Gbps</a:t>
            </a:r>
            <a:endParaRPr sz="2000">
              <a:solidFill>
                <a:srgbClr val="3B424E"/>
              </a:solidFill>
              <a:latin typeface="Raleway"/>
              <a:ea typeface="Raleway"/>
              <a:cs typeface="Raleway"/>
              <a:sym typeface="Raleway"/>
            </a:endParaRPr>
          </a:p>
          <a:p>
            <a:pPr indent="0" lvl="0" marL="0" rtl="0" algn="just">
              <a:spcBef>
                <a:spcPts val="0"/>
              </a:spcBef>
              <a:spcAft>
                <a:spcPts val="0"/>
              </a:spcAft>
              <a:buNone/>
            </a:pPr>
            <a:r>
              <a:rPr lang="fr" sz="2000">
                <a:solidFill>
                  <a:srgbClr val="3B424E"/>
                </a:solidFill>
                <a:latin typeface="Raleway"/>
                <a:ea typeface="Raleway"/>
                <a:cs typeface="Raleway"/>
                <a:sym typeface="Raleway"/>
              </a:rPr>
              <a:t>Objectifs : Ethernet 1,6 Tbps. Voir </a:t>
            </a:r>
            <a:r>
              <a:rPr lang="fr" sz="2000" u="sng">
                <a:solidFill>
                  <a:schemeClr val="hlink"/>
                </a:solidFill>
                <a:latin typeface="Raleway"/>
                <a:ea typeface="Raleway"/>
                <a:cs typeface="Raleway"/>
                <a:sym typeface="Raleway"/>
                <a:hlinkClick r:id="rId3"/>
              </a:rPr>
              <a:t>Ethernet roadmap</a:t>
            </a:r>
            <a:endParaRPr sz="2000">
              <a:solidFill>
                <a:srgbClr val="3B424E"/>
              </a:solidFill>
              <a:latin typeface="Raleway"/>
              <a:ea typeface="Raleway"/>
              <a:cs typeface="Raleway"/>
              <a:sym typeface="Raleway"/>
            </a:endParaRPr>
          </a:p>
        </p:txBody>
      </p:sp>
      <p:sp>
        <p:nvSpPr>
          <p:cNvPr id="190" name="Google Shape;190;p34"/>
          <p:cNvSpPr txBox="1"/>
          <p:nvPr/>
        </p:nvSpPr>
        <p:spPr>
          <a:xfrm>
            <a:off x="3833100" y="2514925"/>
            <a:ext cx="14778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800">
                <a:solidFill>
                  <a:srgbClr val="0000FF"/>
                </a:solidFill>
                <a:latin typeface="Varela Round"/>
                <a:ea typeface="Varela Round"/>
                <a:cs typeface="Varela Round"/>
                <a:sym typeface="Varela Round"/>
              </a:rPr>
              <a:t>100</a:t>
            </a:r>
            <a:r>
              <a:rPr lang="fr" sz="1800">
                <a:latin typeface="Varela Round"/>
                <a:ea typeface="Varela Round"/>
                <a:cs typeface="Varela Round"/>
                <a:sym typeface="Varela Round"/>
              </a:rPr>
              <a:t>BASE-</a:t>
            </a:r>
            <a:r>
              <a:rPr lang="fr" sz="1800">
                <a:solidFill>
                  <a:srgbClr val="38761D"/>
                </a:solidFill>
                <a:latin typeface="Varela Round"/>
                <a:ea typeface="Varela Round"/>
                <a:cs typeface="Varela Round"/>
                <a:sym typeface="Varela Round"/>
              </a:rPr>
              <a:t>T</a:t>
            </a:r>
            <a:endParaRPr sz="1800">
              <a:solidFill>
                <a:srgbClr val="38761D"/>
              </a:solidFill>
              <a:latin typeface="Varela Round"/>
              <a:ea typeface="Varela Round"/>
              <a:cs typeface="Varela Round"/>
              <a:sym typeface="Varela Round"/>
            </a:endParaRPr>
          </a:p>
        </p:txBody>
      </p:sp>
      <p:sp>
        <p:nvSpPr>
          <p:cNvPr id="191" name="Google Shape;191;p34"/>
          <p:cNvSpPr txBox="1"/>
          <p:nvPr/>
        </p:nvSpPr>
        <p:spPr>
          <a:xfrm>
            <a:off x="60025" y="2145475"/>
            <a:ext cx="3662700" cy="1200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800">
                <a:solidFill>
                  <a:srgbClr val="0000FF"/>
                </a:solidFill>
                <a:latin typeface="Varela Round"/>
                <a:ea typeface="Varela Round"/>
                <a:cs typeface="Varela Round"/>
                <a:sym typeface="Varela Round"/>
              </a:rPr>
              <a:t>100</a:t>
            </a:r>
            <a:r>
              <a:rPr lang="fr" sz="1800">
                <a:solidFill>
                  <a:schemeClr val="dk2"/>
                </a:solidFill>
                <a:latin typeface="Varela Round"/>
                <a:ea typeface="Varela Round"/>
                <a:cs typeface="Varela Round"/>
                <a:sym typeface="Varela Round"/>
              </a:rPr>
              <a:t> : Débit maximum théorique</a:t>
            </a:r>
            <a:endParaRPr sz="1800">
              <a:solidFill>
                <a:schemeClr val="dk2"/>
              </a:solidFill>
              <a:latin typeface="Varela Round"/>
              <a:ea typeface="Varela Round"/>
              <a:cs typeface="Varela Round"/>
              <a:sym typeface="Varela Round"/>
            </a:endParaRPr>
          </a:p>
          <a:p>
            <a:pPr indent="0" lvl="0" marL="0" rtl="0" algn="l">
              <a:spcBef>
                <a:spcPts val="0"/>
              </a:spcBef>
              <a:spcAft>
                <a:spcPts val="0"/>
              </a:spcAft>
              <a:buNone/>
            </a:pPr>
            <a:r>
              <a:rPr lang="fr" sz="1600">
                <a:solidFill>
                  <a:schemeClr val="dk2"/>
                </a:solidFill>
                <a:latin typeface="Varela Round"/>
                <a:ea typeface="Varela Round"/>
                <a:cs typeface="Varela Round"/>
                <a:sym typeface="Varela Round"/>
              </a:rPr>
              <a:t>	   ex : 100 -&gt; 100 Mbps</a:t>
            </a:r>
            <a:endParaRPr sz="1600">
              <a:solidFill>
                <a:schemeClr val="dk2"/>
              </a:solidFill>
              <a:latin typeface="Varela Round"/>
              <a:ea typeface="Varela Round"/>
              <a:cs typeface="Varela Round"/>
              <a:sym typeface="Varela Round"/>
            </a:endParaRPr>
          </a:p>
          <a:p>
            <a:pPr indent="0" lvl="0" marL="0" rtl="0" algn="l">
              <a:spcBef>
                <a:spcPts val="0"/>
              </a:spcBef>
              <a:spcAft>
                <a:spcPts val="0"/>
              </a:spcAft>
              <a:buNone/>
            </a:pPr>
            <a:r>
              <a:rPr lang="fr" sz="1600">
                <a:solidFill>
                  <a:schemeClr val="dk2"/>
                </a:solidFill>
                <a:latin typeface="Varela Round"/>
                <a:ea typeface="Varela Round"/>
                <a:cs typeface="Varela Round"/>
                <a:sym typeface="Varela Round"/>
              </a:rPr>
              <a:t>		   1000 -&gt; 1 Gbps</a:t>
            </a:r>
            <a:endParaRPr sz="1600">
              <a:solidFill>
                <a:schemeClr val="dk2"/>
              </a:solidFill>
              <a:latin typeface="Varela Round"/>
              <a:ea typeface="Varela Round"/>
              <a:cs typeface="Varela Round"/>
              <a:sym typeface="Varela Round"/>
            </a:endParaRPr>
          </a:p>
          <a:p>
            <a:pPr indent="0" lvl="0" marL="0" rtl="0" algn="l">
              <a:spcBef>
                <a:spcPts val="0"/>
              </a:spcBef>
              <a:spcAft>
                <a:spcPts val="0"/>
              </a:spcAft>
              <a:buNone/>
            </a:pPr>
            <a:r>
              <a:rPr lang="fr" sz="1600">
                <a:solidFill>
                  <a:schemeClr val="dk2"/>
                </a:solidFill>
                <a:latin typeface="Varela Round"/>
                <a:ea typeface="Varela Round"/>
                <a:cs typeface="Varela Round"/>
                <a:sym typeface="Varela Round"/>
              </a:rPr>
              <a:t>		   10G -&gt; 10 Gbps</a:t>
            </a:r>
            <a:endParaRPr sz="1600">
              <a:solidFill>
                <a:schemeClr val="dk2"/>
              </a:solidFill>
              <a:latin typeface="Varela Round"/>
              <a:ea typeface="Varela Round"/>
              <a:cs typeface="Varela Round"/>
              <a:sym typeface="Varela Round"/>
            </a:endParaRPr>
          </a:p>
        </p:txBody>
      </p:sp>
      <p:cxnSp>
        <p:nvCxnSpPr>
          <p:cNvPr id="192" name="Google Shape;192;p34"/>
          <p:cNvCxnSpPr>
            <a:stCxn id="191" idx="3"/>
          </p:cNvCxnSpPr>
          <p:nvPr/>
        </p:nvCxnSpPr>
        <p:spPr>
          <a:xfrm rot="10800000">
            <a:off x="3211225" y="2678275"/>
            <a:ext cx="511500" cy="67500"/>
          </a:xfrm>
          <a:prstGeom prst="straightConnector1">
            <a:avLst/>
          </a:prstGeom>
          <a:noFill/>
          <a:ln cap="flat" cmpd="sng" w="9525">
            <a:solidFill>
              <a:schemeClr val="dk2"/>
            </a:solidFill>
            <a:prstDash val="solid"/>
            <a:round/>
            <a:headEnd len="med" w="med" type="none"/>
            <a:tailEnd len="med" w="med" type="stealth"/>
          </a:ln>
        </p:spPr>
      </p:cxnSp>
      <p:sp>
        <p:nvSpPr>
          <p:cNvPr id="193" name="Google Shape;193;p34"/>
          <p:cNvSpPr txBox="1"/>
          <p:nvPr/>
        </p:nvSpPr>
        <p:spPr>
          <a:xfrm>
            <a:off x="5448275" y="1180625"/>
            <a:ext cx="3662700" cy="954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800">
                <a:latin typeface="Varela Round"/>
                <a:ea typeface="Varela Round"/>
                <a:cs typeface="Varela Round"/>
                <a:sym typeface="Varela Round"/>
              </a:rPr>
              <a:t>BASE</a:t>
            </a:r>
            <a:r>
              <a:rPr lang="fr" sz="1800">
                <a:solidFill>
                  <a:schemeClr val="dk2"/>
                </a:solidFill>
                <a:latin typeface="Varela Round"/>
                <a:ea typeface="Varela Round"/>
                <a:cs typeface="Varela Round"/>
                <a:sym typeface="Varela Round"/>
              </a:rPr>
              <a:t> : Type de codage utilisé</a:t>
            </a:r>
            <a:endParaRPr sz="1800">
              <a:solidFill>
                <a:schemeClr val="dk2"/>
              </a:solidFill>
              <a:latin typeface="Varela Round"/>
              <a:ea typeface="Varela Round"/>
              <a:cs typeface="Varela Round"/>
              <a:sym typeface="Varela Round"/>
            </a:endParaRPr>
          </a:p>
          <a:p>
            <a:pPr indent="0" lvl="0" marL="457200" rtl="0" algn="l">
              <a:spcBef>
                <a:spcPts val="0"/>
              </a:spcBef>
              <a:spcAft>
                <a:spcPts val="0"/>
              </a:spcAft>
              <a:buNone/>
            </a:pPr>
            <a:r>
              <a:rPr lang="fr" sz="1600">
                <a:solidFill>
                  <a:schemeClr val="dk2"/>
                </a:solidFill>
                <a:latin typeface="Varela Round"/>
                <a:ea typeface="Varela Round"/>
                <a:cs typeface="Varela Round"/>
                <a:sym typeface="Varela Round"/>
              </a:rPr>
              <a:t>ici codage en bande de base (de loin le plus fréquent)</a:t>
            </a:r>
            <a:endParaRPr sz="1600">
              <a:solidFill>
                <a:schemeClr val="dk2"/>
              </a:solidFill>
              <a:latin typeface="Varela Round"/>
              <a:ea typeface="Varela Round"/>
              <a:cs typeface="Varela Round"/>
              <a:sym typeface="Varela Round"/>
            </a:endParaRPr>
          </a:p>
        </p:txBody>
      </p:sp>
      <p:sp>
        <p:nvSpPr>
          <p:cNvPr id="194" name="Google Shape;194;p34"/>
          <p:cNvSpPr txBox="1"/>
          <p:nvPr/>
        </p:nvSpPr>
        <p:spPr>
          <a:xfrm>
            <a:off x="5739550" y="2832000"/>
            <a:ext cx="3662700" cy="954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800">
                <a:solidFill>
                  <a:srgbClr val="38761D"/>
                </a:solidFill>
                <a:latin typeface="Varela Round"/>
                <a:ea typeface="Varela Round"/>
                <a:cs typeface="Varela Round"/>
                <a:sym typeface="Varela Round"/>
              </a:rPr>
              <a:t>T</a:t>
            </a:r>
            <a:r>
              <a:rPr lang="fr" sz="1800">
                <a:solidFill>
                  <a:schemeClr val="dk2"/>
                </a:solidFill>
                <a:latin typeface="Varela Round"/>
                <a:ea typeface="Varela Round"/>
                <a:cs typeface="Varela Round"/>
                <a:sym typeface="Varela Round"/>
              </a:rPr>
              <a:t> : Type de medium</a:t>
            </a:r>
            <a:endParaRPr sz="1800">
              <a:solidFill>
                <a:schemeClr val="dk2"/>
              </a:solidFill>
              <a:latin typeface="Varela Round"/>
              <a:ea typeface="Varela Round"/>
              <a:cs typeface="Varela Round"/>
              <a:sym typeface="Varela Round"/>
            </a:endParaRPr>
          </a:p>
          <a:p>
            <a:pPr indent="0" lvl="0" marL="0" rtl="0" algn="l">
              <a:spcBef>
                <a:spcPts val="0"/>
              </a:spcBef>
              <a:spcAft>
                <a:spcPts val="0"/>
              </a:spcAft>
              <a:buNone/>
            </a:pPr>
            <a:r>
              <a:rPr lang="fr" sz="1600">
                <a:solidFill>
                  <a:schemeClr val="dk2"/>
                </a:solidFill>
                <a:latin typeface="Varela Round"/>
                <a:ea typeface="Varela Round"/>
                <a:cs typeface="Varela Round"/>
                <a:sym typeface="Varela Round"/>
              </a:rPr>
              <a:t> 	ex : T -&gt; Twisted Pairs</a:t>
            </a:r>
            <a:endParaRPr sz="1600">
              <a:solidFill>
                <a:schemeClr val="dk2"/>
              </a:solidFill>
              <a:latin typeface="Varela Round"/>
              <a:ea typeface="Varela Round"/>
              <a:cs typeface="Varela Round"/>
              <a:sym typeface="Varela Round"/>
            </a:endParaRPr>
          </a:p>
          <a:p>
            <a:pPr indent="0" lvl="0" marL="0" rtl="0" algn="l">
              <a:spcBef>
                <a:spcPts val="0"/>
              </a:spcBef>
              <a:spcAft>
                <a:spcPts val="0"/>
              </a:spcAft>
              <a:buNone/>
            </a:pPr>
            <a:r>
              <a:rPr lang="fr" sz="1600">
                <a:solidFill>
                  <a:schemeClr val="dk2"/>
                </a:solidFill>
                <a:latin typeface="Varela Round"/>
                <a:ea typeface="Varela Round"/>
                <a:cs typeface="Varela Round"/>
                <a:sym typeface="Varela Round"/>
              </a:rPr>
              <a:t>	       F -&gt; Fibre optique</a:t>
            </a:r>
            <a:endParaRPr sz="1600">
              <a:solidFill>
                <a:schemeClr val="dk2"/>
              </a:solidFill>
              <a:latin typeface="Varela Round"/>
              <a:ea typeface="Varela Round"/>
              <a:cs typeface="Varela Round"/>
              <a:sym typeface="Varela Round"/>
            </a:endParaRPr>
          </a:p>
        </p:txBody>
      </p:sp>
      <p:cxnSp>
        <p:nvCxnSpPr>
          <p:cNvPr id="195" name="Google Shape;195;p34"/>
          <p:cNvCxnSpPr>
            <a:stCxn id="190" idx="0"/>
            <a:endCxn id="193" idx="1"/>
          </p:cNvCxnSpPr>
          <p:nvPr/>
        </p:nvCxnSpPr>
        <p:spPr>
          <a:xfrm flipH="1" rot="10800000">
            <a:off x="4572000" y="1657825"/>
            <a:ext cx="876300" cy="857100"/>
          </a:xfrm>
          <a:prstGeom prst="straightConnector1">
            <a:avLst/>
          </a:prstGeom>
          <a:noFill/>
          <a:ln cap="flat" cmpd="sng" w="9525">
            <a:solidFill>
              <a:schemeClr val="dk2"/>
            </a:solidFill>
            <a:prstDash val="solid"/>
            <a:round/>
            <a:headEnd len="med" w="med" type="none"/>
            <a:tailEnd len="med" w="med" type="stealth"/>
          </a:ln>
        </p:spPr>
      </p:cxnSp>
      <p:cxnSp>
        <p:nvCxnSpPr>
          <p:cNvPr id="196" name="Google Shape;196;p34"/>
          <p:cNvCxnSpPr>
            <a:stCxn id="190" idx="3"/>
          </p:cNvCxnSpPr>
          <p:nvPr/>
        </p:nvCxnSpPr>
        <p:spPr>
          <a:xfrm>
            <a:off x="5310900" y="2745775"/>
            <a:ext cx="450600" cy="302100"/>
          </a:xfrm>
          <a:prstGeom prst="straightConnector1">
            <a:avLst/>
          </a:prstGeom>
          <a:noFill/>
          <a:ln cap="flat" cmpd="sng" w="9525">
            <a:solidFill>
              <a:schemeClr val="dk2"/>
            </a:solidFill>
            <a:prstDash val="solid"/>
            <a:round/>
            <a:headEnd len="med" w="med" type="none"/>
            <a:tailEnd len="med" w="med" type="stealth"/>
          </a:ln>
        </p:spPr>
      </p:cxn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Wild Code Schoo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